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93" r:id="rId4"/>
  </p:sldMasterIdLst>
  <p:notesMasterIdLst>
    <p:notesMasterId r:id="rId25"/>
  </p:notesMasterIdLst>
  <p:handoutMasterIdLst>
    <p:handoutMasterId r:id="rId26"/>
  </p:handoutMasterIdLst>
  <p:sldIdLst>
    <p:sldId id="256" r:id="rId5"/>
    <p:sldId id="303" r:id="rId6"/>
    <p:sldId id="304" r:id="rId7"/>
    <p:sldId id="305" r:id="rId8"/>
    <p:sldId id="306" r:id="rId9"/>
    <p:sldId id="293" r:id="rId10"/>
    <p:sldId id="291" r:id="rId11"/>
    <p:sldId id="311" r:id="rId12"/>
    <p:sldId id="310" r:id="rId13"/>
    <p:sldId id="317" r:id="rId14"/>
    <p:sldId id="319" r:id="rId15"/>
    <p:sldId id="321" r:id="rId16"/>
    <p:sldId id="327" r:id="rId17"/>
    <p:sldId id="323" r:id="rId18"/>
    <p:sldId id="322" r:id="rId19"/>
    <p:sldId id="325" r:id="rId20"/>
    <p:sldId id="312" r:id="rId21"/>
    <p:sldId id="316" r:id="rId22"/>
    <p:sldId id="258" r:id="rId23"/>
    <p:sldId id="320" r:id="rId24"/>
  </p:sldIdLst>
  <p:sldSz cx="9144000" cy="6858000" type="screen4x3"/>
  <p:notesSz cx="7023100" cy="93091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99"/>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0682371-809D-4F67-85D1-6BC3D50F4877}" v="380" dt="2021-12-17T15:05:59.470"/>
    <p1510:client id="{A771AB2E-A086-4519-945D-EF9D6EC89738}" v="14" dt="2021-12-17T17:23:09.58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autoAdjust="0"/>
    <p:restoredTop sz="94660" autoAdjust="0"/>
  </p:normalViewPr>
  <p:slideViewPr>
    <p:cSldViewPr>
      <p:cViewPr varScale="1">
        <p:scale>
          <a:sx n="67" d="100"/>
          <a:sy n="67" d="100"/>
        </p:scale>
        <p:origin x="1470" y="78"/>
      </p:cViewPr>
      <p:guideLst>
        <p:guide orient="horz" pos="2160"/>
        <p:guide pos="2880"/>
      </p:guideLst>
    </p:cSldViewPr>
  </p:slideViewPr>
  <p:outlineViewPr>
    <p:cViewPr>
      <p:scale>
        <a:sx n="33" d="100"/>
        <a:sy n="33" d="100"/>
      </p:scale>
      <p:origin x="0" y="4416"/>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Lst>
  </p:outlineViewPr>
  <p:notesTextViewPr>
    <p:cViewPr>
      <p:scale>
        <a:sx n="100" d="100"/>
        <a:sy n="100" d="100"/>
      </p:scale>
      <p:origin x="0" y="0"/>
    </p:cViewPr>
  </p:notesTextViewPr>
  <p:sorterViewPr>
    <p:cViewPr>
      <p:scale>
        <a:sx n="66" d="100"/>
        <a:sy n="66" d="100"/>
      </p:scale>
      <p:origin x="0" y="378"/>
    </p:cViewPr>
  </p:sorterViewPr>
  <p:notesViewPr>
    <p:cSldViewPr>
      <p:cViewPr>
        <p:scale>
          <a:sx n="75" d="100"/>
          <a:sy n="75" d="100"/>
        </p:scale>
        <p:origin x="-1188" y="648"/>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3" Type="http://schemas.openxmlformats.org/officeDocument/2006/relationships/slide" Target="slides/slide3.xml"/><Relationship Id="rId7" Type="http://schemas.openxmlformats.org/officeDocument/2006/relationships/slide" Target="slides/slide7.xml"/><Relationship Id="rId12" Type="http://schemas.openxmlformats.org/officeDocument/2006/relationships/slide" Target="slides/slide20.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6.xml"/><Relationship Id="rId11" Type="http://schemas.openxmlformats.org/officeDocument/2006/relationships/slide" Target="slides/slide19.xml"/><Relationship Id="rId5" Type="http://schemas.openxmlformats.org/officeDocument/2006/relationships/slide" Target="slides/slide5.xml"/><Relationship Id="rId10" Type="http://schemas.openxmlformats.org/officeDocument/2006/relationships/slide" Target="slides/slide17.xml"/><Relationship Id="rId4" Type="http://schemas.openxmlformats.org/officeDocument/2006/relationships/slide" Target="slides/slide4.xml"/><Relationship Id="rId9" Type="http://schemas.openxmlformats.org/officeDocument/2006/relationships/slide" Target="slides/slide9.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riarty, Susan (DHCD)" userId="d197246f-4f55-4abf-bd2a-e0d5f16b0ca1" providerId="ADAL" clId="{A771AB2E-A086-4519-945D-EF9D6EC89738}"/>
    <pc:docChg chg="undo custSel addSld delSld modSld">
      <pc:chgData name="Moriarty, Susan (DHCD)" userId="d197246f-4f55-4abf-bd2a-e0d5f16b0ca1" providerId="ADAL" clId="{A771AB2E-A086-4519-945D-EF9D6EC89738}" dt="2021-12-17T17:27:23.481" v="1959" actId="20577"/>
      <pc:docMkLst>
        <pc:docMk/>
      </pc:docMkLst>
      <pc:sldChg chg="modSp add del mod">
        <pc:chgData name="Moriarty, Susan (DHCD)" userId="d197246f-4f55-4abf-bd2a-e0d5f16b0ca1" providerId="ADAL" clId="{A771AB2E-A086-4519-945D-EF9D6EC89738}" dt="2021-12-17T16:47:30.509" v="1754" actId="2696"/>
        <pc:sldMkLst>
          <pc:docMk/>
          <pc:sldMk cId="0" sldId="258"/>
        </pc:sldMkLst>
        <pc:spChg chg="mod">
          <ac:chgData name="Moriarty, Susan (DHCD)" userId="d197246f-4f55-4abf-bd2a-e0d5f16b0ca1" providerId="ADAL" clId="{A771AB2E-A086-4519-945D-EF9D6EC89738}" dt="2021-12-17T16:45:35.209" v="1751" actId="20577"/>
          <ac:spMkLst>
            <pc:docMk/>
            <pc:sldMk cId="0" sldId="258"/>
            <ac:spMk id="40963" creationId="{92320EE8-D950-4C38-BEE6-B6663A2C07D1}"/>
          </ac:spMkLst>
        </pc:spChg>
      </pc:sldChg>
      <pc:sldChg chg="add del">
        <pc:chgData name="Moriarty, Susan (DHCD)" userId="d197246f-4f55-4abf-bd2a-e0d5f16b0ca1" providerId="ADAL" clId="{A771AB2E-A086-4519-945D-EF9D6EC89738}" dt="2021-12-17T16:47:49.809" v="1756" actId="47"/>
        <pc:sldMkLst>
          <pc:docMk/>
          <pc:sldMk cId="0" sldId="262"/>
        </pc:sldMkLst>
      </pc:sldChg>
      <pc:sldChg chg="del">
        <pc:chgData name="Moriarty, Susan (DHCD)" userId="d197246f-4f55-4abf-bd2a-e0d5f16b0ca1" providerId="ADAL" clId="{A771AB2E-A086-4519-945D-EF9D6EC89738}" dt="2021-12-17T16:48:01.854" v="1760" actId="47"/>
        <pc:sldMkLst>
          <pc:docMk/>
          <pc:sldMk cId="0" sldId="265"/>
        </pc:sldMkLst>
      </pc:sldChg>
      <pc:sldChg chg="del">
        <pc:chgData name="Moriarty, Susan (DHCD)" userId="d197246f-4f55-4abf-bd2a-e0d5f16b0ca1" providerId="ADAL" clId="{A771AB2E-A086-4519-945D-EF9D6EC89738}" dt="2021-12-17T16:46:27.363" v="1752" actId="2696"/>
        <pc:sldMkLst>
          <pc:docMk/>
          <pc:sldMk cId="0" sldId="267"/>
        </pc:sldMkLst>
      </pc:sldChg>
      <pc:sldChg chg="del">
        <pc:chgData name="Moriarty, Susan (DHCD)" userId="d197246f-4f55-4abf-bd2a-e0d5f16b0ca1" providerId="ADAL" clId="{A771AB2E-A086-4519-945D-EF9D6EC89738}" dt="2021-12-17T16:48:03.622" v="1761" actId="47"/>
        <pc:sldMkLst>
          <pc:docMk/>
          <pc:sldMk cId="0" sldId="274"/>
        </pc:sldMkLst>
      </pc:sldChg>
      <pc:sldChg chg="del">
        <pc:chgData name="Moriarty, Susan (DHCD)" userId="d197246f-4f55-4abf-bd2a-e0d5f16b0ca1" providerId="ADAL" clId="{A771AB2E-A086-4519-945D-EF9D6EC89738}" dt="2021-12-17T16:48:04.438" v="1762" actId="47"/>
        <pc:sldMkLst>
          <pc:docMk/>
          <pc:sldMk cId="0" sldId="275"/>
        </pc:sldMkLst>
      </pc:sldChg>
      <pc:sldChg chg="del">
        <pc:chgData name="Moriarty, Susan (DHCD)" userId="d197246f-4f55-4abf-bd2a-e0d5f16b0ca1" providerId="ADAL" clId="{A771AB2E-A086-4519-945D-EF9D6EC89738}" dt="2021-12-17T16:48:06.085" v="1764" actId="47"/>
        <pc:sldMkLst>
          <pc:docMk/>
          <pc:sldMk cId="0" sldId="278"/>
        </pc:sldMkLst>
      </pc:sldChg>
      <pc:sldChg chg="add del">
        <pc:chgData name="Moriarty, Susan (DHCD)" userId="d197246f-4f55-4abf-bd2a-e0d5f16b0ca1" providerId="ADAL" clId="{A771AB2E-A086-4519-945D-EF9D6EC89738}" dt="2021-12-17T16:47:51.908" v="1757" actId="47"/>
        <pc:sldMkLst>
          <pc:docMk/>
          <pc:sldMk cId="0" sldId="286"/>
        </pc:sldMkLst>
      </pc:sldChg>
      <pc:sldChg chg="del">
        <pc:chgData name="Moriarty, Susan (DHCD)" userId="d197246f-4f55-4abf-bd2a-e0d5f16b0ca1" providerId="ADAL" clId="{A771AB2E-A086-4519-945D-EF9D6EC89738}" dt="2021-12-17T16:48:06.946" v="1765" actId="47"/>
        <pc:sldMkLst>
          <pc:docMk/>
          <pc:sldMk cId="0" sldId="288"/>
        </pc:sldMkLst>
      </pc:sldChg>
      <pc:sldChg chg="del">
        <pc:chgData name="Moriarty, Susan (DHCD)" userId="d197246f-4f55-4abf-bd2a-e0d5f16b0ca1" providerId="ADAL" clId="{A771AB2E-A086-4519-945D-EF9D6EC89738}" dt="2021-12-17T16:47:54.674" v="1758" actId="47"/>
        <pc:sldMkLst>
          <pc:docMk/>
          <pc:sldMk cId="0" sldId="289"/>
        </pc:sldMkLst>
      </pc:sldChg>
      <pc:sldChg chg="modSp mod">
        <pc:chgData name="Moriarty, Susan (DHCD)" userId="d197246f-4f55-4abf-bd2a-e0d5f16b0ca1" providerId="ADAL" clId="{A771AB2E-A086-4519-945D-EF9D6EC89738}" dt="2021-12-17T17:27:23.481" v="1959" actId="20577"/>
        <pc:sldMkLst>
          <pc:docMk/>
          <pc:sldMk cId="0" sldId="304"/>
        </pc:sldMkLst>
        <pc:spChg chg="mod">
          <ac:chgData name="Moriarty, Susan (DHCD)" userId="d197246f-4f55-4abf-bd2a-e0d5f16b0ca1" providerId="ADAL" clId="{A771AB2E-A086-4519-945D-EF9D6EC89738}" dt="2021-12-17T17:27:23.481" v="1959" actId="20577"/>
          <ac:spMkLst>
            <pc:docMk/>
            <pc:sldMk cId="0" sldId="304"/>
            <ac:spMk id="9219" creationId="{44274871-033D-491E-B264-43B0B7A3DF60}"/>
          </ac:spMkLst>
        </pc:spChg>
      </pc:sldChg>
      <pc:sldChg chg="del">
        <pc:chgData name="Moriarty, Susan (DHCD)" userId="d197246f-4f55-4abf-bd2a-e0d5f16b0ca1" providerId="ADAL" clId="{A771AB2E-A086-4519-945D-EF9D6EC89738}" dt="2021-12-17T16:48:05.259" v="1763" actId="47"/>
        <pc:sldMkLst>
          <pc:docMk/>
          <pc:sldMk cId="0" sldId="308"/>
        </pc:sldMkLst>
      </pc:sldChg>
      <pc:sldChg chg="modSp mod">
        <pc:chgData name="Moriarty, Susan (DHCD)" userId="d197246f-4f55-4abf-bd2a-e0d5f16b0ca1" providerId="ADAL" clId="{A771AB2E-A086-4519-945D-EF9D6EC89738}" dt="2021-12-17T17:21:17.413" v="1892" actId="313"/>
        <pc:sldMkLst>
          <pc:docMk/>
          <pc:sldMk cId="0" sldId="312"/>
        </pc:sldMkLst>
        <pc:spChg chg="mod">
          <ac:chgData name="Moriarty, Susan (DHCD)" userId="d197246f-4f55-4abf-bd2a-e0d5f16b0ca1" providerId="ADAL" clId="{A771AB2E-A086-4519-945D-EF9D6EC89738}" dt="2021-12-17T16:20:13.223" v="1089" actId="6549"/>
          <ac:spMkLst>
            <pc:docMk/>
            <pc:sldMk cId="0" sldId="312"/>
            <ac:spMk id="29698" creationId="{6B67FC46-2F37-4A2F-9E0B-EF3C7D821ABB}"/>
          </ac:spMkLst>
        </pc:spChg>
        <pc:spChg chg="mod">
          <ac:chgData name="Moriarty, Susan (DHCD)" userId="d197246f-4f55-4abf-bd2a-e0d5f16b0ca1" providerId="ADAL" clId="{A771AB2E-A086-4519-945D-EF9D6EC89738}" dt="2021-12-17T17:21:17.413" v="1892" actId="313"/>
          <ac:spMkLst>
            <pc:docMk/>
            <pc:sldMk cId="0" sldId="312"/>
            <ac:spMk id="38915" creationId="{7FCAB251-7FDE-4F4F-ADCB-4C5F9797991E}"/>
          </ac:spMkLst>
        </pc:spChg>
      </pc:sldChg>
      <pc:sldChg chg="add del">
        <pc:chgData name="Moriarty, Susan (DHCD)" userId="d197246f-4f55-4abf-bd2a-e0d5f16b0ca1" providerId="ADAL" clId="{A771AB2E-A086-4519-945D-EF9D6EC89738}" dt="2021-12-17T16:47:46.594" v="1755" actId="47"/>
        <pc:sldMkLst>
          <pc:docMk/>
          <pc:sldMk cId="0" sldId="315"/>
        </pc:sldMkLst>
      </pc:sldChg>
      <pc:sldChg chg="modSp mod">
        <pc:chgData name="Moriarty, Susan (DHCD)" userId="d197246f-4f55-4abf-bd2a-e0d5f16b0ca1" providerId="ADAL" clId="{A771AB2E-A086-4519-945D-EF9D6EC89738}" dt="2021-12-17T16:24:43.517" v="1107" actId="2711"/>
        <pc:sldMkLst>
          <pc:docMk/>
          <pc:sldMk cId="0" sldId="316"/>
        </pc:sldMkLst>
        <pc:spChg chg="mod">
          <ac:chgData name="Moriarty, Susan (DHCD)" userId="d197246f-4f55-4abf-bd2a-e0d5f16b0ca1" providerId="ADAL" clId="{A771AB2E-A086-4519-945D-EF9D6EC89738}" dt="2021-12-17T16:20:01.756" v="1088" actId="20577"/>
          <ac:spMkLst>
            <pc:docMk/>
            <pc:sldMk cId="0" sldId="316"/>
            <ac:spMk id="30722" creationId="{321B3434-9F48-4C6D-A93E-C3314041F61E}"/>
          </ac:spMkLst>
        </pc:spChg>
        <pc:spChg chg="mod">
          <ac:chgData name="Moriarty, Susan (DHCD)" userId="d197246f-4f55-4abf-bd2a-e0d5f16b0ca1" providerId="ADAL" clId="{A771AB2E-A086-4519-945D-EF9D6EC89738}" dt="2021-12-17T16:24:43.517" v="1107" actId="2711"/>
          <ac:spMkLst>
            <pc:docMk/>
            <pc:sldMk cId="0" sldId="316"/>
            <ac:spMk id="39939" creationId="{D100BBCC-9D21-4EB7-9B99-1C32F78B6DC1}"/>
          </ac:spMkLst>
        </pc:spChg>
      </pc:sldChg>
      <pc:sldChg chg="del">
        <pc:chgData name="Moriarty, Susan (DHCD)" userId="d197246f-4f55-4abf-bd2a-e0d5f16b0ca1" providerId="ADAL" clId="{A771AB2E-A086-4519-945D-EF9D6EC89738}" dt="2021-12-17T16:47:59.439" v="1759" actId="47"/>
        <pc:sldMkLst>
          <pc:docMk/>
          <pc:sldMk cId="0" sldId="318"/>
        </pc:sldMkLst>
      </pc:sldChg>
      <pc:sldChg chg="modSp mod">
        <pc:chgData name="Moriarty, Susan (DHCD)" userId="d197246f-4f55-4abf-bd2a-e0d5f16b0ca1" providerId="ADAL" clId="{A771AB2E-A086-4519-945D-EF9D6EC89738}" dt="2021-12-17T17:20:59.775" v="1891" actId="255"/>
        <pc:sldMkLst>
          <pc:docMk/>
          <pc:sldMk cId="0" sldId="320"/>
        </pc:sldMkLst>
        <pc:spChg chg="mod">
          <ac:chgData name="Moriarty, Susan (DHCD)" userId="d197246f-4f55-4abf-bd2a-e0d5f16b0ca1" providerId="ADAL" clId="{A771AB2E-A086-4519-945D-EF9D6EC89738}" dt="2021-12-17T17:20:59.775" v="1891" actId="255"/>
          <ac:spMkLst>
            <pc:docMk/>
            <pc:sldMk cId="0" sldId="320"/>
            <ac:spMk id="66562" creationId="{97ACCD2D-81E4-495F-8908-373B4D14B276}"/>
          </ac:spMkLst>
        </pc:spChg>
      </pc:sldChg>
      <pc:sldChg chg="modSp mod">
        <pc:chgData name="Moriarty, Susan (DHCD)" userId="d197246f-4f55-4abf-bd2a-e0d5f16b0ca1" providerId="ADAL" clId="{A771AB2E-A086-4519-945D-EF9D6EC89738}" dt="2021-12-17T16:50:46.314" v="1890" actId="20577"/>
        <pc:sldMkLst>
          <pc:docMk/>
          <pc:sldMk cId="0" sldId="321"/>
        </pc:sldMkLst>
        <pc:spChg chg="mod">
          <ac:chgData name="Moriarty, Susan (DHCD)" userId="d197246f-4f55-4abf-bd2a-e0d5f16b0ca1" providerId="ADAL" clId="{A771AB2E-A086-4519-945D-EF9D6EC89738}" dt="2021-12-17T16:50:46.314" v="1890" actId="20577"/>
          <ac:spMkLst>
            <pc:docMk/>
            <pc:sldMk cId="0" sldId="321"/>
            <ac:spMk id="14339" creationId="{AA17E673-0C5D-4960-9DB8-32CEBAA36C93}"/>
          </ac:spMkLst>
        </pc:spChg>
      </pc:sldChg>
      <pc:sldChg chg="modSp mod">
        <pc:chgData name="Moriarty, Susan (DHCD)" userId="d197246f-4f55-4abf-bd2a-e0d5f16b0ca1" providerId="ADAL" clId="{A771AB2E-A086-4519-945D-EF9D6EC89738}" dt="2021-12-17T16:11:59.735" v="1010" actId="108"/>
        <pc:sldMkLst>
          <pc:docMk/>
          <pc:sldMk cId="0" sldId="322"/>
        </pc:sldMkLst>
        <pc:spChg chg="mod">
          <ac:chgData name="Moriarty, Susan (DHCD)" userId="d197246f-4f55-4abf-bd2a-e0d5f16b0ca1" providerId="ADAL" clId="{A771AB2E-A086-4519-945D-EF9D6EC89738}" dt="2021-12-17T16:11:59.735" v="1010" actId="108"/>
          <ac:spMkLst>
            <pc:docMk/>
            <pc:sldMk cId="0" sldId="322"/>
            <ac:spMk id="15363" creationId="{BC6CCB8C-DE8C-4197-B881-4DEF90561F72}"/>
          </ac:spMkLst>
        </pc:spChg>
      </pc:sldChg>
      <pc:sldChg chg="modSp mod">
        <pc:chgData name="Moriarty, Susan (DHCD)" userId="d197246f-4f55-4abf-bd2a-e0d5f16b0ca1" providerId="ADAL" clId="{A771AB2E-A086-4519-945D-EF9D6EC89738}" dt="2021-12-17T17:22:01.298" v="1896" actId="27636"/>
        <pc:sldMkLst>
          <pc:docMk/>
          <pc:sldMk cId="0" sldId="323"/>
        </pc:sldMkLst>
        <pc:spChg chg="mod">
          <ac:chgData name="Moriarty, Susan (DHCD)" userId="d197246f-4f55-4abf-bd2a-e0d5f16b0ca1" providerId="ADAL" clId="{A771AB2E-A086-4519-945D-EF9D6EC89738}" dt="2021-12-17T17:22:01.298" v="1896" actId="27636"/>
          <ac:spMkLst>
            <pc:docMk/>
            <pc:sldMk cId="0" sldId="323"/>
            <ac:spMk id="9" creationId="{14E17E3E-73EB-45F8-8530-A399B942743D}"/>
          </ac:spMkLst>
        </pc:spChg>
      </pc:sldChg>
      <pc:sldChg chg="modSp mod">
        <pc:chgData name="Moriarty, Susan (DHCD)" userId="d197246f-4f55-4abf-bd2a-e0d5f16b0ca1" providerId="ADAL" clId="{A771AB2E-A086-4519-945D-EF9D6EC89738}" dt="2021-12-17T17:22:40.563" v="1897" actId="21"/>
        <pc:sldMkLst>
          <pc:docMk/>
          <pc:sldMk cId="0" sldId="325"/>
        </pc:sldMkLst>
        <pc:spChg chg="mod">
          <ac:chgData name="Moriarty, Susan (DHCD)" userId="d197246f-4f55-4abf-bd2a-e0d5f16b0ca1" providerId="ADAL" clId="{A771AB2E-A086-4519-945D-EF9D6EC89738}" dt="2021-12-17T17:22:40.563" v="1897" actId="21"/>
          <ac:spMkLst>
            <pc:docMk/>
            <pc:sldMk cId="0" sldId="325"/>
            <ac:spMk id="27651" creationId="{D4154734-B61B-4EA6-84CD-FB360D479C9E}"/>
          </ac:spMkLst>
        </pc:spChg>
      </pc:sldChg>
      <pc:sldChg chg="del">
        <pc:chgData name="Moriarty, Susan (DHCD)" userId="d197246f-4f55-4abf-bd2a-e0d5f16b0ca1" providerId="ADAL" clId="{A771AB2E-A086-4519-945D-EF9D6EC89738}" dt="2021-12-17T16:48:08.165" v="1766" actId="47"/>
        <pc:sldMkLst>
          <pc:docMk/>
          <pc:sldMk cId="0" sldId="326"/>
        </pc:sldMkLst>
      </pc:sldChg>
      <pc:sldChg chg="modSp mod">
        <pc:chgData name="Moriarty, Susan (DHCD)" userId="d197246f-4f55-4abf-bd2a-e0d5f16b0ca1" providerId="ADAL" clId="{A771AB2E-A086-4519-945D-EF9D6EC89738}" dt="2021-12-17T17:23:09.576" v="1903" actId="14100"/>
        <pc:sldMkLst>
          <pc:docMk/>
          <pc:sldMk cId="1761306942" sldId="327"/>
        </pc:sldMkLst>
        <pc:spChg chg="mod">
          <ac:chgData name="Moriarty, Susan (DHCD)" userId="d197246f-4f55-4abf-bd2a-e0d5f16b0ca1" providerId="ADAL" clId="{A771AB2E-A086-4519-945D-EF9D6EC89738}" dt="2021-12-17T17:23:09.576" v="1903" actId="14100"/>
          <ac:spMkLst>
            <pc:docMk/>
            <pc:sldMk cId="1761306942" sldId="327"/>
            <ac:spMk id="3" creationId="{715A5252-9777-4C04-A1F4-C8CA19D29B76}"/>
          </ac:spMkLst>
        </pc:spChg>
      </pc:sldChg>
      <pc:sldMasterChg chg="addSldLayout delSldLayout">
        <pc:chgData name="Moriarty, Susan (DHCD)" userId="d197246f-4f55-4abf-bd2a-e0d5f16b0ca1" providerId="ADAL" clId="{A771AB2E-A086-4519-945D-EF9D6EC89738}" dt="2021-12-17T16:47:30.509" v="1754" actId="2696"/>
        <pc:sldMasterMkLst>
          <pc:docMk/>
          <pc:sldMasterMk cId="0" sldId="2147483893"/>
        </pc:sldMasterMkLst>
        <pc:sldLayoutChg chg="add del">
          <pc:chgData name="Moriarty, Susan (DHCD)" userId="d197246f-4f55-4abf-bd2a-e0d5f16b0ca1" providerId="ADAL" clId="{A771AB2E-A086-4519-945D-EF9D6EC89738}" dt="2021-12-17T16:47:30.509" v="1754" actId="2696"/>
          <pc:sldLayoutMkLst>
            <pc:docMk/>
            <pc:sldMasterMk cId="0" sldId="2147483893"/>
            <pc:sldLayoutMk cId="3885682634" sldId="2147483975"/>
          </pc:sldLayoutMkLst>
        </pc:sldLayoutChg>
      </pc:sldMasterChg>
    </pc:docChg>
  </pc:docChgLst>
  <pc:docChgLst>
    <pc:chgData name="Moriarty, Susan (DHCD)" userId="S::susan.moriarty@baltimorecity.gov::d197246f-4f55-4abf-bd2a-e0d5f16b0ca1" providerId="AD" clId="Web-{40682371-809D-4F67-85D1-6BC3D50F4877}"/>
    <pc:docChg chg="addSld modSld">
      <pc:chgData name="Moriarty, Susan (DHCD)" userId="S::susan.moriarty@baltimorecity.gov::d197246f-4f55-4abf-bd2a-e0d5f16b0ca1" providerId="AD" clId="Web-{40682371-809D-4F67-85D1-6BC3D50F4877}" dt="2021-12-17T15:05:59.470" v="382" actId="20577"/>
      <pc:docMkLst>
        <pc:docMk/>
      </pc:docMkLst>
      <pc:sldChg chg="modSp">
        <pc:chgData name="Moriarty, Susan (DHCD)" userId="S::susan.moriarty@baltimorecity.gov::d197246f-4f55-4abf-bd2a-e0d5f16b0ca1" providerId="AD" clId="Web-{40682371-809D-4F67-85D1-6BC3D50F4877}" dt="2021-12-17T14:27:38.912" v="93" actId="20577"/>
        <pc:sldMkLst>
          <pc:docMk/>
          <pc:sldMk cId="0" sldId="317"/>
        </pc:sldMkLst>
        <pc:spChg chg="mod">
          <ac:chgData name="Moriarty, Susan (DHCD)" userId="S::susan.moriarty@baltimorecity.gov::d197246f-4f55-4abf-bd2a-e0d5f16b0ca1" providerId="AD" clId="Web-{40682371-809D-4F67-85D1-6BC3D50F4877}" dt="2021-12-17T14:27:38.912" v="93" actId="20577"/>
          <ac:spMkLst>
            <pc:docMk/>
            <pc:sldMk cId="0" sldId="317"/>
            <ac:spMk id="12291" creationId="{F489C0DF-63FB-4475-979F-3AC12362B5F0}"/>
          </ac:spMkLst>
        </pc:spChg>
      </pc:sldChg>
      <pc:sldChg chg="modSp">
        <pc:chgData name="Moriarty, Susan (DHCD)" userId="S::susan.moriarty@baltimorecity.gov::d197246f-4f55-4abf-bd2a-e0d5f16b0ca1" providerId="AD" clId="Web-{40682371-809D-4F67-85D1-6BC3D50F4877}" dt="2021-12-17T14:34:44.730" v="137" actId="20577"/>
        <pc:sldMkLst>
          <pc:docMk/>
          <pc:sldMk cId="0" sldId="319"/>
        </pc:sldMkLst>
        <pc:spChg chg="mod">
          <ac:chgData name="Moriarty, Susan (DHCD)" userId="S::susan.moriarty@baltimorecity.gov::d197246f-4f55-4abf-bd2a-e0d5f16b0ca1" providerId="AD" clId="Web-{40682371-809D-4F67-85D1-6BC3D50F4877}" dt="2021-12-17T14:34:44.730" v="137" actId="20577"/>
          <ac:spMkLst>
            <pc:docMk/>
            <pc:sldMk cId="0" sldId="319"/>
            <ac:spMk id="23555" creationId="{74607B64-1FFE-4B54-8A2B-BF1FD5587971}"/>
          </ac:spMkLst>
        </pc:spChg>
      </pc:sldChg>
      <pc:sldChg chg="modSp">
        <pc:chgData name="Moriarty, Susan (DHCD)" userId="S::susan.moriarty@baltimorecity.gov::d197246f-4f55-4abf-bd2a-e0d5f16b0ca1" providerId="AD" clId="Web-{40682371-809D-4F67-85D1-6BC3D50F4877}" dt="2021-12-17T14:57:34.558" v="348" actId="20577"/>
        <pc:sldMkLst>
          <pc:docMk/>
          <pc:sldMk cId="0" sldId="321"/>
        </pc:sldMkLst>
        <pc:spChg chg="mod">
          <ac:chgData name="Moriarty, Susan (DHCD)" userId="S::susan.moriarty@baltimorecity.gov::d197246f-4f55-4abf-bd2a-e0d5f16b0ca1" providerId="AD" clId="Web-{40682371-809D-4F67-85D1-6BC3D50F4877}" dt="2021-12-17T14:57:34.558" v="348" actId="20577"/>
          <ac:spMkLst>
            <pc:docMk/>
            <pc:sldMk cId="0" sldId="321"/>
            <ac:spMk id="14339" creationId="{AA17E673-0C5D-4960-9DB8-32CEBAA36C93}"/>
          </ac:spMkLst>
        </pc:spChg>
      </pc:sldChg>
      <pc:sldChg chg="modSp">
        <pc:chgData name="Moriarty, Susan (DHCD)" userId="S::susan.moriarty@baltimorecity.gov::d197246f-4f55-4abf-bd2a-e0d5f16b0ca1" providerId="AD" clId="Web-{40682371-809D-4F67-85D1-6BC3D50F4877}" dt="2021-12-17T14:58:33.293" v="350" actId="1076"/>
        <pc:sldMkLst>
          <pc:docMk/>
          <pc:sldMk cId="0" sldId="323"/>
        </pc:sldMkLst>
        <pc:spChg chg="mod">
          <ac:chgData name="Moriarty, Susan (DHCD)" userId="S::susan.moriarty@baltimorecity.gov::d197246f-4f55-4abf-bd2a-e0d5f16b0ca1" providerId="AD" clId="Web-{40682371-809D-4F67-85D1-6BC3D50F4877}" dt="2021-12-17T14:58:33.293" v="350" actId="1076"/>
          <ac:spMkLst>
            <pc:docMk/>
            <pc:sldMk cId="0" sldId="323"/>
            <ac:spMk id="9" creationId="{14E17E3E-73EB-45F8-8530-A399B942743D}"/>
          </ac:spMkLst>
        </pc:spChg>
      </pc:sldChg>
      <pc:sldChg chg="addSp delSp modSp new">
        <pc:chgData name="Moriarty, Susan (DHCD)" userId="S::susan.moriarty@baltimorecity.gov::d197246f-4f55-4abf-bd2a-e0d5f16b0ca1" providerId="AD" clId="Web-{40682371-809D-4F67-85D1-6BC3D50F4877}" dt="2021-12-17T15:05:59.470" v="382" actId="20577"/>
        <pc:sldMkLst>
          <pc:docMk/>
          <pc:sldMk cId="1761306942" sldId="327"/>
        </pc:sldMkLst>
        <pc:spChg chg="mod">
          <ac:chgData name="Moriarty, Susan (DHCD)" userId="S::susan.moriarty@baltimorecity.gov::d197246f-4f55-4abf-bd2a-e0d5f16b0ca1" providerId="AD" clId="Web-{40682371-809D-4F67-85D1-6BC3D50F4877}" dt="2021-12-17T15:00:31.154" v="360" actId="20577"/>
          <ac:spMkLst>
            <pc:docMk/>
            <pc:sldMk cId="1761306942" sldId="327"/>
            <ac:spMk id="2" creationId="{19B1FC0B-64A2-4D4A-99C4-B42C7087CA94}"/>
          </ac:spMkLst>
        </pc:spChg>
        <pc:spChg chg="mod">
          <ac:chgData name="Moriarty, Susan (DHCD)" userId="S::susan.moriarty@baltimorecity.gov::d197246f-4f55-4abf-bd2a-e0d5f16b0ca1" providerId="AD" clId="Web-{40682371-809D-4F67-85D1-6BC3D50F4877}" dt="2021-12-17T15:05:59.470" v="382" actId="20577"/>
          <ac:spMkLst>
            <pc:docMk/>
            <pc:sldMk cId="1761306942" sldId="327"/>
            <ac:spMk id="3" creationId="{715A5252-9777-4C04-A1F4-C8CA19D29B76}"/>
          </ac:spMkLst>
        </pc:spChg>
        <pc:spChg chg="add del mod">
          <ac:chgData name="Moriarty, Susan (DHCD)" userId="S::susan.moriarty@baltimorecity.gov::d197246f-4f55-4abf-bd2a-e0d5f16b0ca1" providerId="AD" clId="Web-{40682371-809D-4F67-85D1-6BC3D50F4877}" dt="2021-12-17T15:00:11.232" v="358"/>
          <ac:spMkLst>
            <pc:docMk/>
            <pc:sldMk cId="1761306942" sldId="327"/>
            <ac:spMk id="6" creationId="{376D2212-0DED-46B4-AE21-2DEEAF9F7253}"/>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0E72A4C2-5626-44A3-83F1-94C8171DBB64}"/>
              </a:ext>
            </a:extLst>
          </p:cNvPr>
          <p:cNvSpPr>
            <a:spLocks noGrp="1" noChangeArrowheads="1"/>
          </p:cNvSpPr>
          <p:nvPr>
            <p:ph type="hdr" sz="quarter"/>
          </p:nvPr>
        </p:nvSpPr>
        <p:spPr bwMode="auto">
          <a:xfrm>
            <a:off x="0" y="0"/>
            <a:ext cx="304323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3286" tIns="46643" rIns="93286" bIns="46643" numCol="1" anchor="t" anchorCtr="0" compatLnSpc="1">
            <a:prstTxWarp prst="textNoShape">
              <a:avLst/>
            </a:prstTxWarp>
          </a:bodyPr>
          <a:lstStyle>
            <a:lvl1pPr defTabSz="933450" eaLnBrk="0" fontAlgn="auto" hangingPunct="0">
              <a:spcBef>
                <a:spcPts val="0"/>
              </a:spcBef>
              <a:spcAft>
                <a:spcPts val="0"/>
              </a:spcAft>
              <a:defRPr sz="1200">
                <a:latin typeface="+mn-lt"/>
              </a:defRPr>
            </a:lvl1pPr>
          </a:lstStyle>
          <a:p>
            <a:pPr>
              <a:defRPr/>
            </a:pPr>
            <a:r>
              <a:rPr lang="en-US" altLang="en-US"/>
              <a:t>DEPARTMENT OF HOUSING AND COMMUNITY DEVELOPMENT</a:t>
            </a:r>
          </a:p>
        </p:txBody>
      </p:sp>
      <p:sp>
        <p:nvSpPr>
          <p:cNvPr id="15363" name="Rectangle 3">
            <a:extLst>
              <a:ext uri="{FF2B5EF4-FFF2-40B4-BE49-F238E27FC236}">
                <a16:creationId xmlns:a16="http://schemas.microsoft.com/office/drawing/2014/main" id="{37E3CED5-168D-4503-B14E-506B5A672C16}"/>
              </a:ext>
            </a:extLst>
          </p:cNvPr>
          <p:cNvSpPr>
            <a:spLocks noGrp="1" noChangeArrowheads="1"/>
          </p:cNvSpPr>
          <p:nvPr>
            <p:ph type="dt" sz="quarter" idx="1"/>
          </p:nvPr>
        </p:nvSpPr>
        <p:spPr bwMode="auto">
          <a:xfrm>
            <a:off x="3979863" y="0"/>
            <a:ext cx="3043237"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3286" tIns="46643" rIns="93286" bIns="46643" numCol="1" anchor="t" anchorCtr="0" compatLnSpc="1">
            <a:prstTxWarp prst="textNoShape">
              <a:avLst/>
            </a:prstTxWarp>
          </a:bodyPr>
          <a:lstStyle>
            <a:lvl1pPr algn="r" defTabSz="933450" eaLnBrk="0" fontAlgn="auto" hangingPunct="0">
              <a:spcBef>
                <a:spcPts val="0"/>
              </a:spcBef>
              <a:spcAft>
                <a:spcPts val="0"/>
              </a:spcAft>
              <a:defRPr sz="1200">
                <a:latin typeface="+mn-lt"/>
              </a:defRPr>
            </a:lvl1pPr>
          </a:lstStyle>
          <a:p>
            <a:pPr>
              <a:defRPr/>
            </a:pPr>
            <a:endParaRPr lang="en-US" altLang="en-US"/>
          </a:p>
        </p:txBody>
      </p:sp>
      <p:sp>
        <p:nvSpPr>
          <p:cNvPr id="15364" name="Rectangle 4">
            <a:extLst>
              <a:ext uri="{FF2B5EF4-FFF2-40B4-BE49-F238E27FC236}">
                <a16:creationId xmlns:a16="http://schemas.microsoft.com/office/drawing/2014/main" id="{29CF3F22-0257-4B66-8478-7D2E5CC21065}"/>
              </a:ext>
            </a:extLst>
          </p:cNvPr>
          <p:cNvSpPr>
            <a:spLocks noGrp="1" noChangeArrowheads="1"/>
          </p:cNvSpPr>
          <p:nvPr>
            <p:ph type="ftr" sz="quarter" idx="2"/>
          </p:nvPr>
        </p:nvSpPr>
        <p:spPr bwMode="auto">
          <a:xfrm>
            <a:off x="0" y="8843963"/>
            <a:ext cx="3043238"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3286" tIns="46643" rIns="93286" bIns="46643" numCol="1" anchor="b" anchorCtr="0" compatLnSpc="1">
            <a:prstTxWarp prst="textNoShape">
              <a:avLst/>
            </a:prstTxWarp>
          </a:bodyPr>
          <a:lstStyle>
            <a:lvl1pPr defTabSz="933450" eaLnBrk="0" fontAlgn="auto" hangingPunct="0">
              <a:spcBef>
                <a:spcPts val="0"/>
              </a:spcBef>
              <a:spcAft>
                <a:spcPts val="0"/>
              </a:spcAft>
              <a:defRPr sz="1200">
                <a:latin typeface="+mn-lt"/>
              </a:defRPr>
            </a:lvl1pPr>
          </a:lstStyle>
          <a:p>
            <a:pPr>
              <a:defRPr/>
            </a:pPr>
            <a:r>
              <a:rPr lang="en-US" altLang="en-US"/>
              <a:t>COMMUNITY DEVELOPMENT BLOCK GRANT PROGRAM</a:t>
            </a:r>
          </a:p>
        </p:txBody>
      </p:sp>
      <p:sp>
        <p:nvSpPr>
          <p:cNvPr id="15365" name="Rectangle 5">
            <a:extLst>
              <a:ext uri="{FF2B5EF4-FFF2-40B4-BE49-F238E27FC236}">
                <a16:creationId xmlns:a16="http://schemas.microsoft.com/office/drawing/2014/main" id="{01957194-F15D-4AF2-90E0-57DBE52F3235}"/>
              </a:ext>
            </a:extLst>
          </p:cNvPr>
          <p:cNvSpPr>
            <a:spLocks noGrp="1" noChangeArrowheads="1"/>
          </p:cNvSpPr>
          <p:nvPr>
            <p:ph type="sldNum" sz="quarter" idx="3"/>
          </p:nvPr>
        </p:nvSpPr>
        <p:spPr bwMode="auto">
          <a:xfrm>
            <a:off x="3979863" y="8843963"/>
            <a:ext cx="3043237"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3286" tIns="46643" rIns="93286" bIns="46643" numCol="1" anchor="b" anchorCtr="0" compatLnSpc="1">
            <a:prstTxWarp prst="textNoShape">
              <a:avLst/>
            </a:prstTxWarp>
          </a:bodyPr>
          <a:lstStyle>
            <a:lvl1pPr algn="r" defTabSz="933450">
              <a:defRPr sz="1200"/>
            </a:lvl1pPr>
          </a:lstStyle>
          <a:p>
            <a:fld id="{5F3A8E93-B535-4362-A10D-8CA759BDF221}"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F190FFF3-CFB8-41B4-B923-213BFD24C9C4}"/>
              </a:ext>
            </a:extLst>
          </p:cNvPr>
          <p:cNvSpPr>
            <a:spLocks noGrp="1" noChangeArrowheads="1"/>
          </p:cNvSpPr>
          <p:nvPr>
            <p:ph type="hdr" sz="quarter"/>
          </p:nvPr>
        </p:nvSpPr>
        <p:spPr bwMode="auto">
          <a:xfrm>
            <a:off x="0" y="0"/>
            <a:ext cx="304323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3286" tIns="46643" rIns="93286" bIns="46643" numCol="1" anchor="t" anchorCtr="0" compatLnSpc="1">
            <a:prstTxWarp prst="textNoShape">
              <a:avLst/>
            </a:prstTxWarp>
          </a:bodyPr>
          <a:lstStyle>
            <a:lvl1pPr defTabSz="933450" eaLnBrk="0" fontAlgn="auto" hangingPunct="0">
              <a:spcBef>
                <a:spcPts val="0"/>
              </a:spcBef>
              <a:spcAft>
                <a:spcPts val="0"/>
              </a:spcAft>
              <a:defRPr sz="1200">
                <a:latin typeface="+mn-lt"/>
              </a:defRPr>
            </a:lvl1pPr>
          </a:lstStyle>
          <a:p>
            <a:pPr>
              <a:defRPr/>
            </a:pPr>
            <a:endParaRPr lang="en-US" altLang="en-US"/>
          </a:p>
        </p:txBody>
      </p:sp>
      <p:sp>
        <p:nvSpPr>
          <p:cNvPr id="13315" name="Rectangle 3">
            <a:extLst>
              <a:ext uri="{FF2B5EF4-FFF2-40B4-BE49-F238E27FC236}">
                <a16:creationId xmlns:a16="http://schemas.microsoft.com/office/drawing/2014/main" id="{5BC89561-95E6-4E23-8509-8F52674C36CE}"/>
              </a:ext>
            </a:extLst>
          </p:cNvPr>
          <p:cNvSpPr>
            <a:spLocks noGrp="1" noRot="1" noChangeAspect="1" noChangeArrowheads="1"/>
          </p:cNvSpPr>
          <p:nvPr>
            <p:ph type="sldImg" idx="2"/>
          </p:nvPr>
        </p:nvSpPr>
        <p:spPr bwMode="auto">
          <a:xfrm>
            <a:off x="1185863" y="698500"/>
            <a:ext cx="4654550" cy="34909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2" name="Rectangle 4">
            <a:extLst>
              <a:ext uri="{FF2B5EF4-FFF2-40B4-BE49-F238E27FC236}">
                <a16:creationId xmlns:a16="http://schemas.microsoft.com/office/drawing/2014/main" id="{42DA0503-870E-4348-8A9A-99941F224C88}"/>
              </a:ext>
            </a:extLst>
          </p:cNvPr>
          <p:cNvSpPr>
            <a:spLocks noGrp="1" noChangeArrowheads="1"/>
          </p:cNvSpPr>
          <p:nvPr>
            <p:ph type="body" sz="quarter" idx="3"/>
          </p:nvPr>
        </p:nvSpPr>
        <p:spPr bwMode="auto">
          <a:xfrm>
            <a:off x="936625" y="4422775"/>
            <a:ext cx="5149850" cy="4187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3286" tIns="46643" rIns="93286" bIns="46643"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2053" name="Rectangle 5">
            <a:extLst>
              <a:ext uri="{FF2B5EF4-FFF2-40B4-BE49-F238E27FC236}">
                <a16:creationId xmlns:a16="http://schemas.microsoft.com/office/drawing/2014/main" id="{6883C715-9E1E-451F-B119-D2E080DFD7DC}"/>
              </a:ext>
            </a:extLst>
          </p:cNvPr>
          <p:cNvSpPr>
            <a:spLocks noGrp="1" noChangeArrowheads="1"/>
          </p:cNvSpPr>
          <p:nvPr>
            <p:ph type="dt" idx="1"/>
          </p:nvPr>
        </p:nvSpPr>
        <p:spPr bwMode="auto">
          <a:xfrm>
            <a:off x="3979863" y="0"/>
            <a:ext cx="3043237"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3286" tIns="46643" rIns="93286" bIns="46643" numCol="1" anchor="t" anchorCtr="0" compatLnSpc="1">
            <a:prstTxWarp prst="textNoShape">
              <a:avLst/>
            </a:prstTxWarp>
          </a:bodyPr>
          <a:lstStyle>
            <a:lvl1pPr algn="r" defTabSz="933450" eaLnBrk="0" fontAlgn="auto" hangingPunct="0">
              <a:spcBef>
                <a:spcPts val="0"/>
              </a:spcBef>
              <a:spcAft>
                <a:spcPts val="0"/>
              </a:spcAft>
              <a:defRPr sz="1200">
                <a:latin typeface="+mn-lt"/>
              </a:defRPr>
            </a:lvl1pPr>
          </a:lstStyle>
          <a:p>
            <a:pPr>
              <a:defRPr/>
            </a:pPr>
            <a:endParaRPr lang="en-US" altLang="en-US"/>
          </a:p>
        </p:txBody>
      </p:sp>
      <p:sp>
        <p:nvSpPr>
          <p:cNvPr id="2054" name="Rectangle 6">
            <a:extLst>
              <a:ext uri="{FF2B5EF4-FFF2-40B4-BE49-F238E27FC236}">
                <a16:creationId xmlns:a16="http://schemas.microsoft.com/office/drawing/2014/main" id="{189D8BC8-8C19-4968-A286-2014D3FC79F3}"/>
              </a:ext>
            </a:extLst>
          </p:cNvPr>
          <p:cNvSpPr>
            <a:spLocks noGrp="1" noChangeArrowheads="1"/>
          </p:cNvSpPr>
          <p:nvPr>
            <p:ph type="ftr" sz="quarter" idx="4"/>
          </p:nvPr>
        </p:nvSpPr>
        <p:spPr bwMode="auto">
          <a:xfrm>
            <a:off x="0" y="8843963"/>
            <a:ext cx="3043238"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3286" tIns="46643" rIns="93286" bIns="46643" numCol="1" anchor="b" anchorCtr="0" compatLnSpc="1">
            <a:prstTxWarp prst="textNoShape">
              <a:avLst/>
            </a:prstTxWarp>
          </a:bodyPr>
          <a:lstStyle>
            <a:lvl1pPr defTabSz="933450" eaLnBrk="0" fontAlgn="auto" hangingPunct="0">
              <a:spcBef>
                <a:spcPts val="0"/>
              </a:spcBef>
              <a:spcAft>
                <a:spcPts val="0"/>
              </a:spcAft>
              <a:defRPr sz="1200">
                <a:latin typeface="+mn-lt"/>
              </a:defRPr>
            </a:lvl1pPr>
          </a:lstStyle>
          <a:p>
            <a:pPr>
              <a:defRPr/>
            </a:pPr>
            <a:endParaRPr lang="en-US" altLang="en-US"/>
          </a:p>
        </p:txBody>
      </p:sp>
      <p:sp>
        <p:nvSpPr>
          <p:cNvPr id="2055" name="Rectangle 7">
            <a:extLst>
              <a:ext uri="{FF2B5EF4-FFF2-40B4-BE49-F238E27FC236}">
                <a16:creationId xmlns:a16="http://schemas.microsoft.com/office/drawing/2014/main" id="{87A132ED-0F3F-486A-86F6-577E45213418}"/>
              </a:ext>
            </a:extLst>
          </p:cNvPr>
          <p:cNvSpPr>
            <a:spLocks noGrp="1" noChangeArrowheads="1"/>
          </p:cNvSpPr>
          <p:nvPr>
            <p:ph type="sldNum" sz="quarter" idx="5"/>
          </p:nvPr>
        </p:nvSpPr>
        <p:spPr bwMode="auto">
          <a:xfrm>
            <a:off x="3979863" y="8843963"/>
            <a:ext cx="3043237"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3286" tIns="46643" rIns="93286" bIns="46643" numCol="1" anchor="b" anchorCtr="0" compatLnSpc="1">
            <a:prstTxWarp prst="textNoShape">
              <a:avLst/>
            </a:prstTxWarp>
          </a:bodyPr>
          <a:lstStyle>
            <a:lvl1pPr algn="r" defTabSz="933450">
              <a:defRPr sz="1200"/>
            </a:lvl1pPr>
          </a:lstStyle>
          <a:p>
            <a:fld id="{4AC4E425-9ADC-40C1-8CFF-D3A1B4F322AE}"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a:extLst>
              <a:ext uri="{FF2B5EF4-FFF2-40B4-BE49-F238E27FC236}">
                <a16:creationId xmlns:a16="http://schemas.microsoft.com/office/drawing/2014/main" id="{3CA09194-8902-4C36-B230-333F8DD0C42A}"/>
              </a:ext>
            </a:extLst>
          </p:cNvPr>
          <p:cNvSpPr>
            <a:spLocks noGrp="1" noChangeArrowheads="1"/>
          </p:cNvSpPr>
          <p:nvPr>
            <p:ph type="sldNum" sz="quarter" idx="5"/>
          </p:nvPr>
        </p:nvSpPr>
        <p:spPr>
          <a:noFill/>
        </p:spPr>
        <p:txBody>
          <a:bodyPr/>
          <a:lstStyle>
            <a:lvl1pPr defTabSz="933450">
              <a:spcBef>
                <a:spcPct val="30000"/>
              </a:spcBef>
              <a:defRPr kumimoji="1" sz="1200">
                <a:solidFill>
                  <a:schemeClr val="tx1"/>
                </a:solidFill>
                <a:latin typeface="Times New Roman" panose="02020603050405020304" pitchFamily="18" charset="0"/>
              </a:defRPr>
            </a:lvl1pPr>
            <a:lvl2pPr marL="742950" indent="-285750" defTabSz="933450">
              <a:spcBef>
                <a:spcPct val="30000"/>
              </a:spcBef>
              <a:defRPr kumimoji="1" sz="1200">
                <a:solidFill>
                  <a:schemeClr val="tx1"/>
                </a:solidFill>
                <a:latin typeface="Times New Roman" panose="02020603050405020304" pitchFamily="18" charset="0"/>
              </a:defRPr>
            </a:lvl2pPr>
            <a:lvl3pPr marL="1143000" indent="-228600" defTabSz="933450">
              <a:spcBef>
                <a:spcPct val="30000"/>
              </a:spcBef>
              <a:defRPr kumimoji="1" sz="1200">
                <a:solidFill>
                  <a:schemeClr val="tx1"/>
                </a:solidFill>
                <a:latin typeface="Times New Roman" panose="02020603050405020304" pitchFamily="18" charset="0"/>
              </a:defRPr>
            </a:lvl3pPr>
            <a:lvl4pPr marL="1600200" indent="-228600" defTabSz="933450">
              <a:spcBef>
                <a:spcPct val="30000"/>
              </a:spcBef>
              <a:defRPr kumimoji="1" sz="1200">
                <a:solidFill>
                  <a:schemeClr val="tx1"/>
                </a:solidFill>
                <a:latin typeface="Times New Roman" panose="02020603050405020304" pitchFamily="18" charset="0"/>
              </a:defRPr>
            </a:lvl4pPr>
            <a:lvl5pPr marL="2057400" indent="-228600" defTabSz="933450">
              <a:spcBef>
                <a:spcPct val="30000"/>
              </a:spcBef>
              <a:defRPr kumimoji="1"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DD8F7BC9-A5FE-4BA6-9B90-A4AFE4A7FEFE}" type="slidenum">
              <a:rPr kumimoji="0" lang="en-US" altLang="en-US"/>
              <a:pPr>
                <a:spcBef>
                  <a:spcPct val="0"/>
                </a:spcBef>
              </a:pPr>
              <a:t>1</a:t>
            </a:fld>
            <a:endParaRPr kumimoji="0" lang="en-US" altLang="en-US"/>
          </a:p>
        </p:txBody>
      </p:sp>
      <p:sp>
        <p:nvSpPr>
          <p:cNvPr id="16387" name="Rectangle 2">
            <a:extLst>
              <a:ext uri="{FF2B5EF4-FFF2-40B4-BE49-F238E27FC236}">
                <a16:creationId xmlns:a16="http://schemas.microsoft.com/office/drawing/2014/main" id="{4AD08CA3-AC14-4D21-9606-C88438D23450}"/>
              </a:ext>
            </a:extLst>
          </p:cNvPr>
          <p:cNvSpPr>
            <a:spLocks noGrp="1" noRot="1" noChangeAspect="1" noChangeArrowheads="1" noTextEdit="1"/>
          </p:cNvSpPr>
          <p:nvPr>
            <p:ph type="sldImg"/>
          </p:nvPr>
        </p:nvSpPr>
        <p:spPr>
          <a:ln/>
        </p:spPr>
      </p:sp>
      <p:sp>
        <p:nvSpPr>
          <p:cNvPr id="16388" name="Rectangle 3">
            <a:extLst>
              <a:ext uri="{FF2B5EF4-FFF2-40B4-BE49-F238E27FC236}">
                <a16:creationId xmlns:a16="http://schemas.microsoft.com/office/drawing/2014/main" id="{70C7EA8F-B68E-456B-9A9A-DCF0627F2CD1}"/>
              </a:ext>
            </a:extLst>
          </p:cNvPr>
          <p:cNvSpPr>
            <a:spLocks noGrp="1" noChangeArrowheads="1"/>
          </p:cNvSpPr>
          <p:nvPr>
            <p:ph type="body" idx="1"/>
          </p:nvPr>
        </p:nvSpPr>
        <p:spPr>
          <a:noFill/>
        </p:spPr>
        <p:txBody>
          <a:bodyPr/>
          <a:lstStyle/>
          <a:p>
            <a:pPr marL="177800" indent="-177800"/>
            <a:r>
              <a:rPr lang="en-US" altLang="en-US">
                <a:latin typeface="Arial" panose="020B0604020202020204" pitchFamily="34" charset="0"/>
              </a:rPr>
              <a:t>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a:extLst>
              <a:ext uri="{FF2B5EF4-FFF2-40B4-BE49-F238E27FC236}">
                <a16:creationId xmlns:a16="http://schemas.microsoft.com/office/drawing/2014/main" id="{E0A83551-7054-4E8A-8CA1-2379534B4D24}"/>
              </a:ext>
            </a:extLst>
          </p:cNvPr>
          <p:cNvSpPr>
            <a:spLocks noGrp="1" noChangeArrowheads="1"/>
          </p:cNvSpPr>
          <p:nvPr>
            <p:ph type="sldNum" sz="quarter" idx="5"/>
          </p:nvPr>
        </p:nvSpPr>
        <p:spPr>
          <a:noFill/>
        </p:spPr>
        <p:txBody>
          <a:bodyPr/>
          <a:lstStyle>
            <a:lvl1pPr defTabSz="933450">
              <a:spcBef>
                <a:spcPct val="30000"/>
              </a:spcBef>
              <a:defRPr kumimoji="1" sz="1200">
                <a:solidFill>
                  <a:schemeClr val="tx1"/>
                </a:solidFill>
                <a:latin typeface="Times New Roman" panose="02020603050405020304" pitchFamily="18" charset="0"/>
              </a:defRPr>
            </a:lvl1pPr>
            <a:lvl2pPr marL="742950" indent="-285750" defTabSz="933450">
              <a:spcBef>
                <a:spcPct val="30000"/>
              </a:spcBef>
              <a:defRPr kumimoji="1" sz="1200">
                <a:solidFill>
                  <a:schemeClr val="tx1"/>
                </a:solidFill>
                <a:latin typeface="Times New Roman" panose="02020603050405020304" pitchFamily="18" charset="0"/>
              </a:defRPr>
            </a:lvl2pPr>
            <a:lvl3pPr marL="1143000" indent="-228600" defTabSz="933450">
              <a:spcBef>
                <a:spcPct val="30000"/>
              </a:spcBef>
              <a:defRPr kumimoji="1" sz="1200">
                <a:solidFill>
                  <a:schemeClr val="tx1"/>
                </a:solidFill>
                <a:latin typeface="Times New Roman" panose="02020603050405020304" pitchFamily="18" charset="0"/>
              </a:defRPr>
            </a:lvl3pPr>
            <a:lvl4pPr marL="1600200" indent="-228600" defTabSz="933450">
              <a:spcBef>
                <a:spcPct val="30000"/>
              </a:spcBef>
              <a:defRPr kumimoji="1" sz="1200">
                <a:solidFill>
                  <a:schemeClr val="tx1"/>
                </a:solidFill>
                <a:latin typeface="Times New Roman" panose="02020603050405020304" pitchFamily="18" charset="0"/>
              </a:defRPr>
            </a:lvl4pPr>
            <a:lvl5pPr marL="2057400" indent="-228600" defTabSz="933450">
              <a:spcBef>
                <a:spcPct val="30000"/>
              </a:spcBef>
              <a:defRPr kumimoji="1"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23D8B014-27EF-44F7-A17A-E63E4906B76B}" type="slidenum">
              <a:rPr kumimoji="0" lang="en-US" altLang="en-US"/>
              <a:pPr>
                <a:spcBef>
                  <a:spcPct val="0"/>
                </a:spcBef>
              </a:pPr>
              <a:t>20</a:t>
            </a:fld>
            <a:endParaRPr kumimoji="0" lang="en-US" altLang="en-US"/>
          </a:p>
        </p:txBody>
      </p:sp>
      <p:sp>
        <p:nvSpPr>
          <p:cNvPr id="67587" name="Rectangle 2">
            <a:extLst>
              <a:ext uri="{FF2B5EF4-FFF2-40B4-BE49-F238E27FC236}">
                <a16:creationId xmlns:a16="http://schemas.microsoft.com/office/drawing/2014/main" id="{4FCA439D-CB1E-4969-A636-335F5D349C53}"/>
              </a:ext>
            </a:extLst>
          </p:cNvPr>
          <p:cNvSpPr>
            <a:spLocks noGrp="1" noRot="1" noChangeAspect="1" noChangeArrowheads="1" noTextEdit="1"/>
          </p:cNvSpPr>
          <p:nvPr>
            <p:ph type="sldImg"/>
          </p:nvPr>
        </p:nvSpPr>
        <p:spPr>
          <a:ln/>
        </p:spPr>
      </p:sp>
      <p:sp>
        <p:nvSpPr>
          <p:cNvPr id="67588" name="Rectangle 3">
            <a:extLst>
              <a:ext uri="{FF2B5EF4-FFF2-40B4-BE49-F238E27FC236}">
                <a16:creationId xmlns:a16="http://schemas.microsoft.com/office/drawing/2014/main" id="{C19FB2AA-48BB-40ED-ADBD-154D5D99419C}"/>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48DC7FDE-05A8-47B8-87BC-869ABE846D57}"/>
              </a:ext>
            </a:extLst>
          </p:cNvPr>
          <p:cNvSpPr>
            <a:spLocks noGrp="1" noChangeArrowheads="1"/>
          </p:cNvSpPr>
          <p:nvPr>
            <p:ph type="sldNum" sz="quarter" idx="5"/>
          </p:nvPr>
        </p:nvSpPr>
        <p:spPr>
          <a:noFill/>
        </p:spPr>
        <p:txBody>
          <a:bodyPr/>
          <a:lstStyle>
            <a:lvl1pPr defTabSz="933450">
              <a:spcBef>
                <a:spcPct val="30000"/>
              </a:spcBef>
              <a:defRPr kumimoji="1" sz="1200">
                <a:solidFill>
                  <a:schemeClr val="tx1"/>
                </a:solidFill>
                <a:latin typeface="Times New Roman" panose="02020603050405020304" pitchFamily="18" charset="0"/>
              </a:defRPr>
            </a:lvl1pPr>
            <a:lvl2pPr marL="742950" indent="-285750" defTabSz="933450">
              <a:spcBef>
                <a:spcPct val="30000"/>
              </a:spcBef>
              <a:defRPr kumimoji="1" sz="1200">
                <a:solidFill>
                  <a:schemeClr val="tx1"/>
                </a:solidFill>
                <a:latin typeface="Times New Roman" panose="02020603050405020304" pitchFamily="18" charset="0"/>
              </a:defRPr>
            </a:lvl2pPr>
            <a:lvl3pPr marL="1143000" indent="-228600" defTabSz="933450">
              <a:spcBef>
                <a:spcPct val="30000"/>
              </a:spcBef>
              <a:defRPr kumimoji="1" sz="1200">
                <a:solidFill>
                  <a:schemeClr val="tx1"/>
                </a:solidFill>
                <a:latin typeface="Times New Roman" panose="02020603050405020304" pitchFamily="18" charset="0"/>
              </a:defRPr>
            </a:lvl3pPr>
            <a:lvl4pPr marL="1600200" indent="-228600" defTabSz="933450">
              <a:spcBef>
                <a:spcPct val="30000"/>
              </a:spcBef>
              <a:defRPr kumimoji="1" sz="1200">
                <a:solidFill>
                  <a:schemeClr val="tx1"/>
                </a:solidFill>
                <a:latin typeface="Times New Roman" panose="02020603050405020304" pitchFamily="18" charset="0"/>
              </a:defRPr>
            </a:lvl4pPr>
            <a:lvl5pPr marL="2057400" indent="-228600" defTabSz="933450">
              <a:spcBef>
                <a:spcPct val="30000"/>
              </a:spcBef>
              <a:defRPr kumimoji="1"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54134645-9DDC-4ED9-A5D1-38AC1D89B0A4}" type="slidenum">
              <a:rPr kumimoji="0" lang="en-US" altLang="en-US"/>
              <a:pPr>
                <a:spcBef>
                  <a:spcPct val="0"/>
                </a:spcBef>
              </a:pPr>
              <a:t>2</a:t>
            </a:fld>
            <a:endParaRPr kumimoji="0" lang="en-US" altLang="en-US"/>
          </a:p>
        </p:txBody>
      </p:sp>
      <p:sp>
        <p:nvSpPr>
          <p:cNvPr id="18435" name="Rectangle 2">
            <a:extLst>
              <a:ext uri="{FF2B5EF4-FFF2-40B4-BE49-F238E27FC236}">
                <a16:creationId xmlns:a16="http://schemas.microsoft.com/office/drawing/2014/main" id="{75F16AED-BF89-4B8F-906F-10B04E16A821}"/>
              </a:ext>
            </a:extLst>
          </p:cNvPr>
          <p:cNvSpPr>
            <a:spLocks noGrp="1" noRot="1" noChangeAspect="1" noChangeArrowheads="1" noTextEdit="1"/>
          </p:cNvSpPr>
          <p:nvPr>
            <p:ph type="sldImg"/>
          </p:nvPr>
        </p:nvSpPr>
        <p:spPr>
          <a:ln/>
        </p:spPr>
      </p:sp>
      <p:sp>
        <p:nvSpPr>
          <p:cNvPr id="18436" name="Rectangle 3">
            <a:extLst>
              <a:ext uri="{FF2B5EF4-FFF2-40B4-BE49-F238E27FC236}">
                <a16:creationId xmlns:a16="http://schemas.microsoft.com/office/drawing/2014/main" id="{C1B83D8D-46CF-4A22-BF6C-AEF7B9863042}"/>
              </a:ext>
            </a:extLst>
          </p:cNvPr>
          <p:cNvSpPr>
            <a:spLocks noGrp="1" noChangeArrowheads="1"/>
          </p:cNvSpPr>
          <p:nvPr>
            <p:ph type="body" idx="1"/>
          </p:nvPr>
        </p:nvSpPr>
        <p:spPr>
          <a:noFill/>
        </p:spPr>
        <p:txBody>
          <a:bodyPr/>
          <a:lstStyle/>
          <a:p>
            <a:pPr algn="ctr"/>
            <a:endParaRPr lang="en-US" altLang="en-US">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E579A336-7BE1-4966-ADE3-1245B8DB5B97}"/>
              </a:ext>
            </a:extLst>
          </p:cNvPr>
          <p:cNvSpPr>
            <a:spLocks noGrp="1" noChangeArrowheads="1"/>
          </p:cNvSpPr>
          <p:nvPr>
            <p:ph type="sldNum" sz="quarter" idx="5"/>
          </p:nvPr>
        </p:nvSpPr>
        <p:spPr>
          <a:noFill/>
        </p:spPr>
        <p:txBody>
          <a:bodyPr/>
          <a:lstStyle>
            <a:lvl1pPr defTabSz="933450">
              <a:spcBef>
                <a:spcPct val="30000"/>
              </a:spcBef>
              <a:defRPr kumimoji="1" sz="1200">
                <a:solidFill>
                  <a:schemeClr val="tx1"/>
                </a:solidFill>
                <a:latin typeface="Times New Roman" panose="02020603050405020304" pitchFamily="18" charset="0"/>
              </a:defRPr>
            </a:lvl1pPr>
            <a:lvl2pPr marL="742950" indent="-285750" defTabSz="933450">
              <a:spcBef>
                <a:spcPct val="30000"/>
              </a:spcBef>
              <a:defRPr kumimoji="1" sz="1200">
                <a:solidFill>
                  <a:schemeClr val="tx1"/>
                </a:solidFill>
                <a:latin typeface="Times New Roman" panose="02020603050405020304" pitchFamily="18" charset="0"/>
              </a:defRPr>
            </a:lvl2pPr>
            <a:lvl3pPr marL="1143000" indent="-228600" defTabSz="933450">
              <a:spcBef>
                <a:spcPct val="30000"/>
              </a:spcBef>
              <a:defRPr kumimoji="1" sz="1200">
                <a:solidFill>
                  <a:schemeClr val="tx1"/>
                </a:solidFill>
                <a:latin typeface="Times New Roman" panose="02020603050405020304" pitchFamily="18" charset="0"/>
              </a:defRPr>
            </a:lvl3pPr>
            <a:lvl4pPr marL="1600200" indent="-228600" defTabSz="933450">
              <a:spcBef>
                <a:spcPct val="30000"/>
              </a:spcBef>
              <a:defRPr kumimoji="1" sz="1200">
                <a:solidFill>
                  <a:schemeClr val="tx1"/>
                </a:solidFill>
                <a:latin typeface="Times New Roman" panose="02020603050405020304" pitchFamily="18" charset="0"/>
              </a:defRPr>
            </a:lvl4pPr>
            <a:lvl5pPr marL="2057400" indent="-228600" defTabSz="933450">
              <a:spcBef>
                <a:spcPct val="30000"/>
              </a:spcBef>
              <a:defRPr kumimoji="1"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AF618A90-0DB7-4172-826F-8BA73A878636}" type="slidenum">
              <a:rPr kumimoji="0" lang="en-US" altLang="en-US"/>
              <a:pPr>
                <a:spcBef>
                  <a:spcPct val="0"/>
                </a:spcBef>
              </a:pPr>
              <a:t>3</a:t>
            </a:fld>
            <a:endParaRPr kumimoji="0" lang="en-US" altLang="en-US"/>
          </a:p>
        </p:txBody>
      </p:sp>
      <p:sp>
        <p:nvSpPr>
          <p:cNvPr id="20483" name="Rectangle 1026">
            <a:extLst>
              <a:ext uri="{FF2B5EF4-FFF2-40B4-BE49-F238E27FC236}">
                <a16:creationId xmlns:a16="http://schemas.microsoft.com/office/drawing/2014/main" id="{55CDC9C3-7B90-4077-9035-2D6EB17717A1}"/>
              </a:ext>
            </a:extLst>
          </p:cNvPr>
          <p:cNvSpPr>
            <a:spLocks noGrp="1" noRot="1" noChangeAspect="1" noChangeArrowheads="1" noTextEdit="1"/>
          </p:cNvSpPr>
          <p:nvPr>
            <p:ph type="sldImg"/>
          </p:nvPr>
        </p:nvSpPr>
        <p:spPr>
          <a:ln/>
        </p:spPr>
      </p:sp>
      <p:sp>
        <p:nvSpPr>
          <p:cNvPr id="20484" name="Rectangle 1027">
            <a:extLst>
              <a:ext uri="{FF2B5EF4-FFF2-40B4-BE49-F238E27FC236}">
                <a16:creationId xmlns:a16="http://schemas.microsoft.com/office/drawing/2014/main" id="{54B15618-E28B-4665-96A3-B2E2EC3691DB}"/>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9AB0343B-9BB5-4259-A5E5-046E46E1F792}"/>
              </a:ext>
            </a:extLst>
          </p:cNvPr>
          <p:cNvSpPr>
            <a:spLocks noGrp="1" noChangeArrowheads="1"/>
          </p:cNvSpPr>
          <p:nvPr>
            <p:ph type="sldNum" sz="quarter" idx="5"/>
          </p:nvPr>
        </p:nvSpPr>
        <p:spPr>
          <a:noFill/>
        </p:spPr>
        <p:txBody>
          <a:bodyPr/>
          <a:lstStyle>
            <a:lvl1pPr defTabSz="933450">
              <a:spcBef>
                <a:spcPct val="30000"/>
              </a:spcBef>
              <a:defRPr kumimoji="1" sz="1200">
                <a:solidFill>
                  <a:schemeClr val="tx1"/>
                </a:solidFill>
                <a:latin typeface="Times New Roman" panose="02020603050405020304" pitchFamily="18" charset="0"/>
              </a:defRPr>
            </a:lvl1pPr>
            <a:lvl2pPr marL="742950" indent="-285750" defTabSz="933450">
              <a:spcBef>
                <a:spcPct val="30000"/>
              </a:spcBef>
              <a:defRPr kumimoji="1" sz="1200">
                <a:solidFill>
                  <a:schemeClr val="tx1"/>
                </a:solidFill>
                <a:latin typeface="Times New Roman" panose="02020603050405020304" pitchFamily="18" charset="0"/>
              </a:defRPr>
            </a:lvl2pPr>
            <a:lvl3pPr marL="1143000" indent="-228600" defTabSz="933450">
              <a:spcBef>
                <a:spcPct val="30000"/>
              </a:spcBef>
              <a:defRPr kumimoji="1" sz="1200">
                <a:solidFill>
                  <a:schemeClr val="tx1"/>
                </a:solidFill>
                <a:latin typeface="Times New Roman" panose="02020603050405020304" pitchFamily="18" charset="0"/>
              </a:defRPr>
            </a:lvl3pPr>
            <a:lvl4pPr marL="1600200" indent="-228600" defTabSz="933450">
              <a:spcBef>
                <a:spcPct val="30000"/>
              </a:spcBef>
              <a:defRPr kumimoji="1" sz="1200">
                <a:solidFill>
                  <a:schemeClr val="tx1"/>
                </a:solidFill>
                <a:latin typeface="Times New Roman" panose="02020603050405020304" pitchFamily="18" charset="0"/>
              </a:defRPr>
            </a:lvl4pPr>
            <a:lvl5pPr marL="2057400" indent="-228600" defTabSz="933450">
              <a:spcBef>
                <a:spcPct val="30000"/>
              </a:spcBef>
              <a:defRPr kumimoji="1"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A1E9F722-70A1-4221-B886-55BA123E9F1F}" type="slidenum">
              <a:rPr kumimoji="0" lang="en-US" altLang="en-US"/>
              <a:pPr>
                <a:spcBef>
                  <a:spcPct val="0"/>
                </a:spcBef>
              </a:pPr>
              <a:t>4</a:t>
            </a:fld>
            <a:endParaRPr kumimoji="0" lang="en-US" altLang="en-US"/>
          </a:p>
        </p:txBody>
      </p:sp>
      <p:sp>
        <p:nvSpPr>
          <p:cNvPr id="22531" name="Rectangle 2">
            <a:extLst>
              <a:ext uri="{FF2B5EF4-FFF2-40B4-BE49-F238E27FC236}">
                <a16:creationId xmlns:a16="http://schemas.microsoft.com/office/drawing/2014/main" id="{371384BB-6585-434C-B5BD-82D6B48363DA}"/>
              </a:ext>
            </a:extLst>
          </p:cNvPr>
          <p:cNvSpPr>
            <a:spLocks noGrp="1" noRot="1" noChangeAspect="1" noChangeArrowheads="1" noTextEdit="1"/>
          </p:cNvSpPr>
          <p:nvPr>
            <p:ph type="sldImg"/>
          </p:nvPr>
        </p:nvSpPr>
        <p:spPr>
          <a:xfrm>
            <a:off x="1158875" y="708025"/>
            <a:ext cx="4651375" cy="3489325"/>
          </a:xfrm>
          <a:ln/>
        </p:spPr>
      </p:sp>
      <p:sp>
        <p:nvSpPr>
          <p:cNvPr id="22532" name="Rectangle 3">
            <a:extLst>
              <a:ext uri="{FF2B5EF4-FFF2-40B4-BE49-F238E27FC236}">
                <a16:creationId xmlns:a16="http://schemas.microsoft.com/office/drawing/2014/main" id="{7C582E77-6178-4C85-BD6C-FFFC29CC3C55}"/>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ED5E7053-FB9F-4D97-80F4-6F82AE084628}"/>
              </a:ext>
            </a:extLst>
          </p:cNvPr>
          <p:cNvSpPr>
            <a:spLocks noGrp="1" noChangeArrowheads="1"/>
          </p:cNvSpPr>
          <p:nvPr>
            <p:ph type="sldNum" sz="quarter" idx="5"/>
          </p:nvPr>
        </p:nvSpPr>
        <p:spPr>
          <a:noFill/>
        </p:spPr>
        <p:txBody>
          <a:bodyPr/>
          <a:lstStyle>
            <a:lvl1pPr defTabSz="933450">
              <a:spcBef>
                <a:spcPct val="30000"/>
              </a:spcBef>
              <a:defRPr kumimoji="1" sz="1200">
                <a:solidFill>
                  <a:schemeClr val="tx1"/>
                </a:solidFill>
                <a:latin typeface="Times New Roman" panose="02020603050405020304" pitchFamily="18" charset="0"/>
              </a:defRPr>
            </a:lvl1pPr>
            <a:lvl2pPr marL="742950" indent="-285750" defTabSz="933450">
              <a:spcBef>
                <a:spcPct val="30000"/>
              </a:spcBef>
              <a:defRPr kumimoji="1" sz="1200">
                <a:solidFill>
                  <a:schemeClr val="tx1"/>
                </a:solidFill>
                <a:latin typeface="Times New Roman" panose="02020603050405020304" pitchFamily="18" charset="0"/>
              </a:defRPr>
            </a:lvl2pPr>
            <a:lvl3pPr marL="1143000" indent="-228600" defTabSz="933450">
              <a:spcBef>
                <a:spcPct val="30000"/>
              </a:spcBef>
              <a:defRPr kumimoji="1" sz="1200">
                <a:solidFill>
                  <a:schemeClr val="tx1"/>
                </a:solidFill>
                <a:latin typeface="Times New Roman" panose="02020603050405020304" pitchFamily="18" charset="0"/>
              </a:defRPr>
            </a:lvl3pPr>
            <a:lvl4pPr marL="1600200" indent="-228600" defTabSz="933450">
              <a:spcBef>
                <a:spcPct val="30000"/>
              </a:spcBef>
              <a:defRPr kumimoji="1" sz="1200">
                <a:solidFill>
                  <a:schemeClr val="tx1"/>
                </a:solidFill>
                <a:latin typeface="Times New Roman" panose="02020603050405020304" pitchFamily="18" charset="0"/>
              </a:defRPr>
            </a:lvl4pPr>
            <a:lvl5pPr marL="2057400" indent="-228600" defTabSz="933450">
              <a:spcBef>
                <a:spcPct val="30000"/>
              </a:spcBef>
              <a:defRPr kumimoji="1"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5E12968F-4765-4595-9ECC-75D200B52CE1}" type="slidenum">
              <a:rPr kumimoji="0" lang="en-US" altLang="en-US"/>
              <a:pPr>
                <a:spcBef>
                  <a:spcPct val="0"/>
                </a:spcBef>
              </a:pPr>
              <a:t>5</a:t>
            </a:fld>
            <a:endParaRPr kumimoji="0" lang="en-US" altLang="en-US"/>
          </a:p>
        </p:txBody>
      </p:sp>
      <p:sp>
        <p:nvSpPr>
          <p:cNvPr id="24579" name="Rectangle 2">
            <a:extLst>
              <a:ext uri="{FF2B5EF4-FFF2-40B4-BE49-F238E27FC236}">
                <a16:creationId xmlns:a16="http://schemas.microsoft.com/office/drawing/2014/main" id="{06178A06-5C30-4722-8A29-B93AB5CAA7C5}"/>
              </a:ext>
            </a:extLst>
          </p:cNvPr>
          <p:cNvSpPr>
            <a:spLocks noGrp="1" noRot="1" noChangeAspect="1" noChangeArrowheads="1" noTextEdit="1"/>
          </p:cNvSpPr>
          <p:nvPr>
            <p:ph type="sldImg"/>
          </p:nvPr>
        </p:nvSpPr>
        <p:spPr>
          <a:ln/>
        </p:spPr>
      </p:sp>
      <p:sp>
        <p:nvSpPr>
          <p:cNvPr id="24580" name="Rectangle 3">
            <a:extLst>
              <a:ext uri="{FF2B5EF4-FFF2-40B4-BE49-F238E27FC236}">
                <a16:creationId xmlns:a16="http://schemas.microsoft.com/office/drawing/2014/main" id="{9CFCADE5-2650-499A-BD62-4540430402EE}"/>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30986622-9A38-43ED-AB71-5FA896797DEE}"/>
              </a:ext>
            </a:extLst>
          </p:cNvPr>
          <p:cNvSpPr>
            <a:spLocks noGrp="1" noChangeArrowheads="1"/>
          </p:cNvSpPr>
          <p:nvPr>
            <p:ph type="sldNum" sz="quarter" idx="5"/>
          </p:nvPr>
        </p:nvSpPr>
        <p:spPr>
          <a:noFill/>
        </p:spPr>
        <p:txBody>
          <a:bodyPr/>
          <a:lstStyle>
            <a:lvl1pPr defTabSz="933450">
              <a:spcBef>
                <a:spcPct val="30000"/>
              </a:spcBef>
              <a:defRPr kumimoji="1" sz="1200">
                <a:solidFill>
                  <a:schemeClr val="tx1"/>
                </a:solidFill>
                <a:latin typeface="Times New Roman" panose="02020603050405020304" pitchFamily="18" charset="0"/>
              </a:defRPr>
            </a:lvl1pPr>
            <a:lvl2pPr marL="742950" indent="-285750" defTabSz="933450">
              <a:spcBef>
                <a:spcPct val="30000"/>
              </a:spcBef>
              <a:defRPr kumimoji="1" sz="1200">
                <a:solidFill>
                  <a:schemeClr val="tx1"/>
                </a:solidFill>
                <a:latin typeface="Times New Roman" panose="02020603050405020304" pitchFamily="18" charset="0"/>
              </a:defRPr>
            </a:lvl2pPr>
            <a:lvl3pPr marL="1143000" indent="-228600" defTabSz="933450">
              <a:spcBef>
                <a:spcPct val="30000"/>
              </a:spcBef>
              <a:defRPr kumimoji="1" sz="1200">
                <a:solidFill>
                  <a:schemeClr val="tx1"/>
                </a:solidFill>
                <a:latin typeface="Times New Roman" panose="02020603050405020304" pitchFamily="18" charset="0"/>
              </a:defRPr>
            </a:lvl3pPr>
            <a:lvl4pPr marL="1600200" indent="-228600" defTabSz="933450">
              <a:spcBef>
                <a:spcPct val="30000"/>
              </a:spcBef>
              <a:defRPr kumimoji="1" sz="1200">
                <a:solidFill>
                  <a:schemeClr val="tx1"/>
                </a:solidFill>
                <a:latin typeface="Times New Roman" panose="02020603050405020304" pitchFamily="18" charset="0"/>
              </a:defRPr>
            </a:lvl4pPr>
            <a:lvl5pPr marL="2057400" indent="-228600" defTabSz="933450">
              <a:spcBef>
                <a:spcPct val="30000"/>
              </a:spcBef>
              <a:defRPr kumimoji="1"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487CBC0E-687A-4140-B508-B14AC3066C17}" type="slidenum">
              <a:rPr kumimoji="0" lang="en-US" altLang="en-US"/>
              <a:pPr>
                <a:spcBef>
                  <a:spcPct val="0"/>
                </a:spcBef>
              </a:pPr>
              <a:t>6</a:t>
            </a:fld>
            <a:endParaRPr kumimoji="0" lang="en-US" altLang="en-US"/>
          </a:p>
        </p:txBody>
      </p:sp>
      <p:sp>
        <p:nvSpPr>
          <p:cNvPr id="26627" name="Rectangle 2">
            <a:extLst>
              <a:ext uri="{FF2B5EF4-FFF2-40B4-BE49-F238E27FC236}">
                <a16:creationId xmlns:a16="http://schemas.microsoft.com/office/drawing/2014/main" id="{BC4F01B9-B2FA-4C93-A3D1-2C596B701D16}"/>
              </a:ext>
            </a:extLst>
          </p:cNvPr>
          <p:cNvSpPr>
            <a:spLocks noGrp="1" noRot="1" noChangeAspect="1" noChangeArrowheads="1" noTextEdit="1"/>
          </p:cNvSpPr>
          <p:nvPr>
            <p:ph type="sldImg"/>
          </p:nvPr>
        </p:nvSpPr>
        <p:spPr>
          <a:ln/>
        </p:spPr>
      </p:sp>
      <p:sp>
        <p:nvSpPr>
          <p:cNvPr id="26628" name="Rectangle 4">
            <a:extLst>
              <a:ext uri="{FF2B5EF4-FFF2-40B4-BE49-F238E27FC236}">
                <a16:creationId xmlns:a16="http://schemas.microsoft.com/office/drawing/2014/main" id="{35AE0140-6550-4B6F-ACFF-069368CACFB3}"/>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2F04EFBE-65A3-4D87-BFB9-6E107C8A5501}"/>
              </a:ext>
            </a:extLst>
          </p:cNvPr>
          <p:cNvSpPr>
            <a:spLocks noGrp="1" noChangeArrowheads="1"/>
          </p:cNvSpPr>
          <p:nvPr>
            <p:ph type="sldNum" sz="quarter" idx="5"/>
          </p:nvPr>
        </p:nvSpPr>
        <p:spPr>
          <a:noFill/>
        </p:spPr>
        <p:txBody>
          <a:bodyPr/>
          <a:lstStyle>
            <a:lvl1pPr defTabSz="933450">
              <a:spcBef>
                <a:spcPct val="30000"/>
              </a:spcBef>
              <a:defRPr kumimoji="1" sz="1200">
                <a:solidFill>
                  <a:schemeClr val="tx1"/>
                </a:solidFill>
                <a:latin typeface="Times New Roman" panose="02020603050405020304" pitchFamily="18" charset="0"/>
              </a:defRPr>
            </a:lvl1pPr>
            <a:lvl2pPr marL="742950" indent="-285750" defTabSz="933450">
              <a:spcBef>
                <a:spcPct val="30000"/>
              </a:spcBef>
              <a:defRPr kumimoji="1" sz="1200">
                <a:solidFill>
                  <a:schemeClr val="tx1"/>
                </a:solidFill>
                <a:latin typeface="Times New Roman" panose="02020603050405020304" pitchFamily="18" charset="0"/>
              </a:defRPr>
            </a:lvl2pPr>
            <a:lvl3pPr marL="1143000" indent="-228600" defTabSz="933450">
              <a:spcBef>
                <a:spcPct val="30000"/>
              </a:spcBef>
              <a:defRPr kumimoji="1" sz="1200">
                <a:solidFill>
                  <a:schemeClr val="tx1"/>
                </a:solidFill>
                <a:latin typeface="Times New Roman" panose="02020603050405020304" pitchFamily="18" charset="0"/>
              </a:defRPr>
            </a:lvl3pPr>
            <a:lvl4pPr marL="1600200" indent="-228600" defTabSz="933450">
              <a:spcBef>
                <a:spcPct val="30000"/>
              </a:spcBef>
              <a:defRPr kumimoji="1" sz="1200">
                <a:solidFill>
                  <a:schemeClr val="tx1"/>
                </a:solidFill>
                <a:latin typeface="Times New Roman" panose="02020603050405020304" pitchFamily="18" charset="0"/>
              </a:defRPr>
            </a:lvl4pPr>
            <a:lvl5pPr marL="2057400" indent="-228600" defTabSz="933450">
              <a:spcBef>
                <a:spcPct val="30000"/>
              </a:spcBef>
              <a:defRPr kumimoji="1"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B8F37245-AA7A-4381-8BCA-9144A2EDA98F}" type="slidenum">
              <a:rPr kumimoji="0" lang="en-US" altLang="en-US"/>
              <a:pPr>
                <a:spcBef>
                  <a:spcPct val="0"/>
                </a:spcBef>
              </a:pPr>
              <a:t>7</a:t>
            </a:fld>
            <a:endParaRPr kumimoji="0" lang="en-US" altLang="en-US"/>
          </a:p>
        </p:txBody>
      </p:sp>
      <p:sp>
        <p:nvSpPr>
          <p:cNvPr id="28675" name="Rectangle 2">
            <a:extLst>
              <a:ext uri="{FF2B5EF4-FFF2-40B4-BE49-F238E27FC236}">
                <a16:creationId xmlns:a16="http://schemas.microsoft.com/office/drawing/2014/main" id="{D1110A08-4653-4827-BB75-25F8819244A0}"/>
              </a:ext>
            </a:extLst>
          </p:cNvPr>
          <p:cNvSpPr>
            <a:spLocks noGrp="1" noRot="1" noChangeAspect="1" noChangeArrowheads="1" noTextEdit="1"/>
          </p:cNvSpPr>
          <p:nvPr>
            <p:ph type="sldImg"/>
          </p:nvPr>
        </p:nvSpPr>
        <p:spPr>
          <a:ln/>
        </p:spPr>
      </p:sp>
      <p:sp>
        <p:nvSpPr>
          <p:cNvPr id="28676" name="Rectangle 4">
            <a:extLst>
              <a:ext uri="{FF2B5EF4-FFF2-40B4-BE49-F238E27FC236}">
                <a16:creationId xmlns:a16="http://schemas.microsoft.com/office/drawing/2014/main" id="{ACFDBF49-6849-483F-82AF-F20A323F39F5}"/>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a:extLst>
              <a:ext uri="{FF2B5EF4-FFF2-40B4-BE49-F238E27FC236}">
                <a16:creationId xmlns:a16="http://schemas.microsoft.com/office/drawing/2014/main" id="{1468FEC3-44EC-4656-B820-06660D49A466}"/>
              </a:ext>
            </a:extLst>
          </p:cNvPr>
          <p:cNvSpPr>
            <a:spLocks noGrp="1" noChangeArrowheads="1"/>
          </p:cNvSpPr>
          <p:nvPr>
            <p:ph type="sldNum" sz="quarter" idx="5"/>
          </p:nvPr>
        </p:nvSpPr>
        <p:spPr>
          <a:noFill/>
        </p:spPr>
        <p:txBody>
          <a:bodyPr/>
          <a:lstStyle>
            <a:lvl1pPr defTabSz="933450">
              <a:spcBef>
                <a:spcPct val="30000"/>
              </a:spcBef>
              <a:defRPr kumimoji="1" sz="1200">
                <a:solidFill>
                  <a:schemeClr val="tx1"/>
                </a:solidFill>
                <a:latin typeface="Times New Roman" panose="02020603050405020304" pitchFamily="18" charset="0"/>
              </a:defRPr>
            </a:lvl1pPr>
            <a:lvl2pPr marL="742950" indent="-285750" defTabSz="933450">
              <a:spcBef>
                <a:spcPct val="30000"/>
              </a:spcBef>
              <a:defRPr kumimoji="1" sz="1200">
                <a:solidFill>
                  <a:schemeClr val="tx1"/>
                </a:solidFill>
                <a:latin typeface="Times New Roman" panose="02020603050405020304" pitchFamily="18" charset="0"/>
              </a:defRPr>
            </a:lvl2pPr>
            <a:lvl3pPr marL="1143000" indent="-228600" defTabSz="933450">
              <a:spcBef>
                <a:spcPct val="30000"/>
              </a:spcBef>
              <a:defRPr kumimoji="1" sz="1200">
                <a:solidFill>
                  <a:schemeClr val="tx1"/>
                </a:solidFill>
                <a:latin typeface="Times New Roman" panose="02020603050405020304" pitchFamily="18" charset="0"/>
              </a:defRPr>
            </a:lvl3pPr>
            <a:lvl4pPr marL="1600200" indent="-228600" defTabSz="933450">
              <a:spcBef>
                <a:spcPct val="30000"/>
              </a:spcBef>
              <a:defRPr kumimoji="1" sz="1200">
                <a:solidFill>
                  <a:schemeClr val="tx1"/>
                </a:solidFill>
                <a:latin typeface="Times New Roman" panose="02020603050405020304" pitchFamily="18" charset="0"/>
              </a:defRPr>
            </a:lvl4pPr>
            <a:lvl5pPr marL="2057400" indent="-228600" defTabSz="933450">
              <a:spcBef>
                <a:spcPct val="30000"/>
              </a:spcBef>
              <a:defRPr kumimoji="1"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4EA0BE58-E0D0-41AB-B7F8-9C18E505E5E4}" type="slidenum">
              <a:rPr kumimoji="0" lang="en-US" altLang="en-US"/>
              <a:pPr>
                <a:spcBef>
                  <a:spcPct val="0"/>
                </a:spcBef>
              </a:pPr>
              <a:t>9</a:t>
            </a:fld>
            <a:endParaRPr kumimoji="0" lang="en-US" altLang="en-US"/>
          </a:p>
        </p:txBody>
      </p:sp>
      <p:sp>
        <p:nvSpPr>
          <p:cNvPr id="31747" name="Rectangle 2">
            <a:extLst>
              <a:ext uri="{FF2B5EF4-FFF2-40B4-BE49-F238E27FC236}">
                <a16:creationId xmlns:a16="http://schemas.microsoft.com/office/drawing/2014/main" id="{1693CCC5-78AC-48C4-AFF3-1368192ED8DB}"/>
              </a:ext>
            </a:extLst>
          </p:cNvPr>
          <p:cNvSpPr>
            <a:spLocks noGrp="1" noRot="1" noChangeAspect="1" noChangeArrowheads="1" noTextEdit="1"/>
          </p:cNvSpPr>
          <p:nvPr>
            <p:ph type="sldImg"/>
          </p:nvPr>
        </p:nvSpPr>
        <p:spPr>
          <a:ln/>
        </p:spPr>
      </p:sp>
      <p:sp>
        <p:nvSpPr>
          <p:cNvPr id="31748" name="Rectangle 3">
            <a:extLst>
              <a:ext uri="{FF2B5EF4-FFF2-40B4-BE49-F238E27FC236}">
                <a16:creationId xmlns:a16="http://schemas.microsoft.com/office/drawing/2014/main" id="{E5C29815-76E8-4514-B5B6-25288461E667}"/>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a:extLst>
              <a:ext uri="{FF2B5EF4-FFF2-40B4-BE49-F238E27FC236}">
                <a16:creationId xmlns:a16="http://schemas.microsoft.com/office/drawing/2014/main" id="{DB1ED4AC-B064-4D7F-83FB-6FB1408B5A14}"/>
              </a:ext>
            </a:extLst>
          </p:cNvPr>
          <p:cNvSpPr>
            <a:spLocks noGrp="1" noChangeArrowheads="1"/>
          </p:cNvSpPr>
          <p:nvPr>
            <p:ph type="sldNum" sz="quarter" idx="5"/>
          </p:nvPr>
        </p:nvSpPr>
        <p:spPr>
          <a:noFill/>
        </p:spPr>
        <p:txBody>
          <a:bodyPr/>
          <a:lstStyle>
            <a:lvl1pPr defTabSz="933450">
              <a:spcBef>
                <a:spcPct val="30000"/>
              </a:spcBef>
              <a:defRPr kumimoji="1" sz="1200">
                <a:solidFill>
                  <a:schemeClr val="tx1"/>
                </a:solidFill>
                <a:latin typeface="Times New Roman" panose="02020603050405020304" pitchFamily="18" charset="0"/>
              </a:defRPr>
            </a:lvl1pPr>
            <a:lvl2pPr marL="742950" indent="-285750" defTabSz="933450">
              <a:spcBef>
                <a:spcPct val="30000"/>
              </a:spcBef>
              <a:defRPr kumimoji="1" sz="1200">
                <a:solidFill>
                  <a:schemeClr val="tx1"/>
                </a:solidFill>
                <a:latin typeface="Times New Roman" panose="02020603050405020304" pitchFamily="18" charset="0"/>
              </a:defRPr>
            </a:lvl2pPr>
            <a:lvl3pPr marL="1143000" indent="-228600" defTabSz="933450">
              <a:spcBef>
                <a:spcPct val="30000"/>
              </a:spcBef>
              <a:defRPr kumimoji="1" sz="1200">
                <a:solidFill>
                  <a:schemeClr val="tx1"/>
                </a:solidFill>
                <a:latin typeface="Times New Roman" panose="02020603050405020304" pitchFamily="18" charset="0"/>
              </a:defRPr>
            </a:lvl3pPr>
            <a:lvl4pPr marL="1600200" indent="-228600" defTabSz="933450">
              <a:spcBef>
                <a:spcPct val="30000"/>
              </a:spcBef>
              <a:defRPr kumimoji="1" sz="1200">
                <a:solidFill>
                  <a:schemeClr val="tx1"/>
                </a:solidFill>
                <a:latin typeface="Times New Roman" panose="02020603050405020304" pitchFamily="18" charset="0"/>
              </a:defRPr>
            </a:lvl4pPr>
            <a:lvl5pPr marL="2057400" indent="-228600" defTabSz="933450">
              <a:spcBef>
                <a:spcPct val="30000"/>
              </a:spcBef>
              <a:defRPr kumimoji="1"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EF791719-F03C-4270-9E2A-60A81DEBBA88}" type="slidenum">
              <a:rPr kumimoji="0" lang="en-US" altLang="en-US"/>
              <a:pPr>
                <a:spcBef>
                  <a:spcPct val="0"/>
                </a:spcBef>
              </a:pPr>
              <a:t>19</a:t>
            </a:fld>
            <a:endParaRPr kumimoji="0" lang="en-US" altLang="en-US"/>
          </a:p>
        </p:txBody>
      </p:sp>
      <p:sp>
        <p:nvSpPr>
          <p:cNvPr id="41987" name="Rectangle 2">
            <a:extLst>
              <a:ext uri="{FF2B5EF4-FFF2-40B4-BE49-F238E27FC236}">
                <a16:creationId xmlns:a16="http://schemas.microsoft.com/office/drawing/2014/main" id="{B911B788-5EEC-4324-A22C-0A365DE73007}"/>
              </a:ext>
            </a:extLst>
          </p:cNvPr>
          <p:cNvSpPr>
            <a:spLocks noGrp="1" noRot="1" noChangeAspect="1" noChangeArrowheads="1" noTextEdit="1"/>
          </p:cNvSpPr>
          <p:nvPr>
            <p:ph type="sldImg"/>
          </p:nvPr>
        </p:nvSpPr>
        <p:spPr>
          <a:ln/>
        </p:spPr>
      </p:sp>
      <p:sp>
        <p:nvSpPr>
          <p:cNvPr id="41988" name="Rectangle 3">
            <a:extLst>
              <a:ext uri="{FF2B5EF4-FFF2-40B4-BE49-F238E27FC236}">
                <a16:creationId xmlns:a16="http://schemas.microsoft.com/office/drawing/2014/main" id="{DF687F08-7F9E-4CEA-8EB0-B682395B6216}"/>
              </a:ext>
            </a:extLst>
          </p:cNvPr>
          <p:cNvSpPr>
            <a:spLocks noGrp="1" noChangeArrowheads="1"/>
          </p:cNvSpPr>
          <p:nvPr>
            <p:ph type="body" idx="1"/>
          </p:nvPr>
        </p:nvSpPr>
        <p:spPr>
          <a:noFill/>
        </p:spPr>
        <p:txBody>
          <a:bodyPr/>
          <a:lstStyle/>
          <a:p>
            <a:endParaRPr lang="en-US" altLang="en-US">
              <a:solidFill>
                <a:schemeClr val="accent2"/>
              </a:solidFill>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8A06BDB-9EE6-4D8A-9F8B-85E25D8976E8}"/>
              </a:ext>
            </a:extLst>
          </p:cNvPr>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a:extLst>
              <a:ext uri="{FF2B5EF4-FFF2-40B4-BE49-F238E27FC236}">
                <a16:creationId xmlns:a16="http://schemas.microsoft.com/office/drawing/2014/main" id="{29E375A7-E6CF-4172-86E8-00C94B706975}"/>
              </a:ext>
            </a:extLst>
          </p:cNvPr>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5">
            <a:extLst>
              <a:ext uri="{FF2B5EF4-FFF2-40B4-BE49-F238E27FC236}">
                <a16:creationId xmlns:a16="http://schemas.microsoft.com/office/drawing/2014/main" id="{8D9B4675-73FA-4E66-9BB8-D6F01ECDCE71}"/>
              </a:ext>
            </a:extLst>
          </p:cNvPr>
          <p:cNvCxnSpPr/>
          <p:nvPr/>
        </p:nvCxnSpPr>
        <p:spPr>
          <a:xfrm>
            <a:off x="906463" y="4343400"/>
            <a:ext cx="740568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822960" y="758952"/>
            <a:ext cx="7543800" cy="3566160"/>
          </a:xfrm>
        </p:spPr>
        <p:txBody>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3">
            <a:extLst>
              <a:ext uri="{FF2B5EF4-FFF2-40B4-BE49-F238E27FC236}">
                <a16:creationId xmlns:a16="http://schemas.microsoft.com/office/drawing/2014/main" id="{817F97C3-A951-4921-9AEC-9B301C389DE3}"/>
              </a:ext>
            </a:extLst>
          </p:cNvPr>
          <p:cNvSpPr>
            <a:spLocks noGrp="1"/>
          </p:cNvSpPr>
          <p:nvPr>
            <p:ph type="dt" sz="half" idx="10"/>
          </p:nvPr>
        </p:nvSpPr>
        <p:spPr>
          <a:xfrm>
            <a:off x="822325" y="6459538"/>
            <a:ext cx="1854200" cy="365125"/>
          </a:xfrm>
          <a:prstGeom prst="rect">
            <a:avLst/>
          </a:prstGeom>
        </p:spPr>
        <p:txBody>
          <a:bodyPr/>
          <a:lstStyle>
            <a:lvl1pPr eaLnBrk="1" fontAlgn="auto" hangingPunct="1">
              <a:spcBef>
                <a:spcPts val="0"/>
              </a:spcBef>
              <a:spcAft>
                <a:spcPts val="0"/>
              </a:spcAft>
              <a:defRPr>
                <a:latin typeface="+mn-lt"/>
              </a:defRPr>
            </a:lvl1pPr>
          </a:lstStyle>
          <a:p>
            <a:pPr>
              <a:defRPr/>
            </a:pPr>
            <a:endParaRPr lang="en-US" altLang="en-US"/>
          </a:p>
        </p:txBody>
      </p:sp>
      <p:sp>
        <p:nvSpPr>
          <p:cNvPr id="8" name="Footer Placeholder 4">
            <a:extLst>
              <a:ext uri="{FF2B5EF4-FFF2-40B4-BE49-F238E27FC236}">
                <a16:creationId xmlns:a16="http://schemas.microsoft.com/office/drawing/2014/main" id="{1B08ED4E-166B-4A64-99BD-4E75C07454E3}"/>
              </a:ext>
            </a:extLst>
          </p:cNvPr>
          <p:cNvSpPr>
            <a:spLocks noGrp="1"/>
          </p:cNvSpPr>
          <p:nvPr>
            <p:ph type="ftr" sz="quarter" idx="11"/>
          </p:nvPr>
        </p:nvSpPr>
        <p:spPr>
          <a:xfrm>
            <a:off x="2765425" y="6459538"/>
            <a:ext cx="3616325" cy="365125"/>
          </a:xfrm>
          <a:prstGeom prst="rect">
            <a:avLst/>
          </a:prstGeom>
        </p:spPr>
        <p:txBody>
          <a:bodyPr/>
          <a:lstStyle>
            <a:lvl1pPr eaLnBrk="1" fontAlgn="auto" hangingPunct="1">
              <a:spcBef>
                <a:spcPts val="0"/>
              </a:spcBef>
              <a:spcAft>
                <a:spcPts val="0"/>
              </a:spcAft>
              <a:defRPr>
                <a:latin typeface="+mn-lt"/>
              </a:defRPr>
            </a:lvl1pPr>
          </a:lstStyle>
          <a:p>
            <a:pPr>
              <a:defRPr/>
            </a:pPr>
            <a:endParaRPr lang="en-US" altLang="en-US"/>
          </a:p>
        </p:txBody>
      </p:sp>
      <p:sp>
        <p:nvSpPr>
          <p:cNvPr id="9" name="Slide Number Placeholder 5">
            <a:extLst>
              <a:ext uri="{FF2B5EF4-FFF2-40B4-BE49-F238E27FC236}">
                <a16:creationId xmlns:a16="http://schemas.microsoft.com/office/drawing/2014/main" id="{A20A94D7-4554-4014-916F-64E721A908A9}"/>
              </a:ext>
            </a:extLst>
          </p:cNvPr>
          <p:cNvSpPr>
            <a:spLocks noGrp="1"/>
          </p:cNvSpPr>
          <p:nvPr>
            <p:ph type="sldNum" sz="quarter" idx="12"/>
          </p:nvPr>
        </p:nvSpPr>
        <p:spPr/>
        <p:txBody>
          <a:bodyPr/>
          <a:lstStyle>
            <a:lvl1pPr>
              <a:defRPr>
                <a:solidFill>
                  <a:schemeClr val="bg1"/>
                </a:solidFill>
              </a:defRPr>
            </a:lvl1pPr>
          </a:lstStyle>
          <a:p>
            <a:fld id="{A1ACFF50-D3C5-4DC7-8774-A237DBF09587}" type="slidenum">
              <a:rPr lang="en-US" altLang="en-US"/>
              <a:pPr/>
              <a:t>‹#›</a:t>
            </a:fld>
            <a:endParaRPr lang="en-US" altLang="en-US"/>
          </a:p>
        </p:txBody>
      </p:sp>
    </p:spTree>
    <p:extLst>
      <p:ext uri="{BB962C8B-B14F-4D97-AF65-F5344CB8AC3E}">
        <p14:creationId xmlns:p14="http://schemas.microsoft.com/office/powerpoint/2010/main" val="1411570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7FAB33F-A084-47A9-968E-345408073755}"/>
              </a:ext>
            </a:extLst>
          </p:cNvPr>
          <p:cNvSpPr>
            <a:spLocks noGrp="1"/>
          </p:cNvSpPr>
          <p:nvPr>
            <p:ph type="dt" sz="half" idx="10"/>
          </p:nvPr>
        </p:nvSpPr>
        <p:spPr>
          <a:xfrm>
            <a:off x="822325" y="6459538"/>
            <a:ext cx="1854200" cy="365125"/>
          </a:xfrm>
          <a:prstGeom prst="rect">
            <a:avLst/>
          </a:prstGeom>
        </p:spPr>
        <p:txBody>
          <a:bodyPr/>
          <a:lstStyle>
            <a:lvl1pPr eaLnBrk="1" fontAlgn="auto" hangingPunct="1">
              <a:spcBef>
                <a:spcPts val="0"/>
              </a:spcBef>
              <a:spcAft>
                <a:spcPts val="0"/>
              </a:spcAft>
              <a:defRPr>
                <a:latin typeface="+mn-lt"/>
              </a:defRPr>
            </a:lvl1pPr>
          </a:lstStyle>
          <a:p>
            <a:pPr>
              <a:defRPr/>
            </a:pPr>
            <a:endParaRPr lang="en-US" altLang="en-US"/>
          </a:p>
        </p:txBody>
      </p:sp>
      <p:sp>
        <p:nvSpPr>
          <p:cNvPr id="5" name="Footer Placeholder 4">
            <a:extLst>
              <a:ext uri="{FF2B5EF4-FFF2-40B4-BE49-F238E27FC236}">
                <a16:creationId xmlns:a16="http://schemas.microsoft.com/office/drawing/2014/main" id="{BBC56D2A-15EC-49DD-92F6-8DA04DD3B4FC}"/>
              </a:ext>
            </a:extLst>
          </p:cNvPr>
          <p:cNvSpPr>
            <a:spLocks noGrp="1"/>
          </p:cNvSpPr>
          <p:nvPr>
            <p:ph type="ftr" sz="quarter" idx="11"/>
          </p:nvPr>
        </p:nvSpPr>
        <p:spPr>
          <a:xfrm>
            <a:off x="2765425" y="6459538"/>
            <a:ext cx="3616325" cy="365125"/>
          </a:xfrm>
          <a:prstGeom prst="rect">
            <a:avLst/>
          </a:prstGeom>
        </p:spPr>
        <p:txBody>
          <a:bodyPr/>
          <a:lstStyle>
            <a:lvl1pPr eaLnBrk="1" fontAlgn="auto" hangingPunct="1">
              <a:spcBef>
                <a:spcPts val="0"/>
              </a:spcBef>
              <a:spcAft>
                <a:spcPts val="0"/>
              </a:spcAft>
              <a:defRPr>
                <a:latin typeface="+mn-lt"/>
              </a:defRPr>
            </a:lvl1pPr>
          </a:lstStyle>
          <a:p>
            <a:pPr>
              <a:defRPr/>
            </a:pPr>
            <a:endParaRPr lang="en-US" altLang="en-US"/>
          </a:p>
        </p:txBody>
      </p:sp>
      <p:sp>
        <p:nvSpPr>
          <p:cNvPr id="6" name="Slide Number Placeholder 5">
            <a:extLst>
              <a:ext uri="{FF2B5EF4-FFF2-40B4-BE49-F238E27FC236}">
                <a16:creationId xmlns:a16="http://schemas.microsoft.com/office/drawing/2014/main" id="{F329467A-AEB9-46B2-B69A-602266AD40F3}"/>
              </a:ext>
            </a:extLst>
          </p:cNvPr>
          <p:cNvSpPr>
            <a:spLocks noGrp="1"/>
          </p:cNvSpPr>
          <p:nvPr>
            <p:ph type="sldNum" sz="quarter" idx="12"/>
          </p:nvPr>
        </p:nvSpPr>
        <p:spPr/>
        <p:txBody>
          <a:bodyPr/>
          <a:lstStyle>
            <a:lvl1pPr>
              <a:defRPr/>
            </a:lvl1pPr>
          </a:lstStyle>
          <a:p>
            <a:fld id="{7FDA02BC-7ED2-47BC-A4FE-5E47F306D085}" type="slidenum">
              <a:rPr lang="en-US" altLang="en-US"/>
              <a:pPr/>
              <a:t>‹#›</a:t>
            </a:fld>
            <a:endParaRPr lang="en-US" altLang="en-US"/>
          </a:p>
        </p:txBody>
      </p:sp>
    </p:spTree>
    <p:extLst>
      <p:ext uri="{BB962C8B-B14F-4D97-AF65-F5344CB8AC3E}">
        <p14:creationId xmlns:p14="http://schemas.microsoft.com/office/powerpoint/2010/main" val="1404224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BF6CBF2-0743-4597-8FE6-F82759435204}"/>
              </a:ext>
            </a:extLst>
          </p:cNvPr>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a:extLst>
              <a:ext uri="{FF2B5EF4-FFF2-40B4-BE49-F238E27FC236}">
                <a16:creationId xmlns:a16="http://schemas.microsoft.com/office/drawing/2014/main" id="{4B7A14AA-D603-4568-A6C7-044D430E8DE4}"/>
              </a:ext>
            </a:extLst>
          </p:cNvPr>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3">
            <a:extLst>
              <a:ext uri="{FF2B5EF4-FFF2-40B4-BE49-F238E27FC236}">
                <a16:creationId xmlns:a16="http://schemas.microsoft.com/office/drawing/2014/main" id="{019BB927-0C64-4B1D-BD74-9F13A2E235CA}"/>
              </a:ext>
            </a:extLst>
          </p:cNvPr>
          <p:cNvSpPr>
            <a:spLocks noGrp="1"/>
          </p:cNvSpPr>
          <p:nvPr>
            <p:ph type="dt" sz="half" idx="10"/>
          </p:nvPr>
        </p:nvSpPr>
        <p:spPr>
          <a:xfrm>
            <a:off x="822325" y="6459538"/>
            <a:ext cx="1854200" cy="365125"/>
          </a:xfrm>
          <a:prstGeom prst="rect">
            <a:avLst/>
          </a:prstGeom>
        </p:spPr>
        <p:txBody>
          <a:bodyPr/>
          <a:lstStyle>
            <a:lvl1pPr eaLnBrk="1" fontAlgn="auto" hangingPunct="1">
              <a:spcBef>
                <a:spcPts val="0"/>
              </a:spcBef>
              <a:spcAft>
                <a:spcPts val="0"/>
              </a:spcAft>
              <a:defRPr>
                <a:latin typeface="+mn-lt"/>
              </a:defRPr>
            </a:lvl1pPr>
          </a:lstStyle>
          <a:p>
            <a:pPr>
              <a:defRPr/>
            </a:pPr>
            <a:endParaRPr lang="en-US" altLang="en-US"/>
          </a:p>
        </p:txBody>
      </p:sp>
      <p:sp>
        <p:nvSpPr>
          <p:cNvPr id="7" name="Footer Placeholder 4">
            <a:extLst>
              <a:ext uri="{FF2B5EF4-FFF2-40B4-BE49-F238E27FC236}">
                <a16:creationId xmlns:a16="http://schemas.microsoft.com/office/drawing/2014/main" id="{DAF0749A-EA98-422E-A7E0-29A2A07F202D}"/>
              </a:ext>
            </a:extLst>
          </p:cNvPr>
          <p:cNvSpPr>
            <a:spLocks noGrp="1"/>
          </p:cNvSpPr>
          <p:nvPr>
            <p:ph type="ftr" sz="quarter" idx="11"/>
          </p:nvPr>
        </p:nvSpPr>
        <p:spPr>
          <a:xfrm>
            <a:off x="2765425" y="6459538"/>
            <a:ext cx="3616325" cy="365125"/>
          </a:xfrm>
          <a:prstGeom prst="rect">
            <a:avLst/>
          </a:prstGeom>
        </p:spPr>
        <p:txBody>
          <a:bodyPr/>
          <a:lstStyle>
            <a:lvl1pPr eaLnBrk="1" fontAlgn="auto" hangingPunct="1">
              <a:spcBef>
                <a:spcPts val="0"/>
              </a:spcBef>
              <a:spcAft>
                <a:spcPts val="0"/>
              </a:spcAft>
              <a:defRPr>
                <a:latin typeface="+mn-lt"/>
              </a:defRPr>
            </a:lvl1pPr>
          </a:lstStyle>
          <a:p>
            <a:pPr>
              <a:defRPr/>
            </a:pPr>
            <a:endParaRPr lang="en-US" altLang="en-US"/>
          </a:p>
        </p:txBody>
      </p:sp>
      <p:sp>
        <p:nvSpPr>
          <p:cNvPr id="8" name="Slide Number Placeholder 5">
            <a:extLst>
              <a:ext uri="{FF2B5EF4-FFF2-40B4-BE49-F238E27FC236}">
                <a16:creationId xmlns:a16="http://schemas.microsoft.com/office/drawing/2014/main" id="{A9802395-15AB-45F1-B9F6-342E0A6D23F7}"/>
              </a:ext>
            </a:extLst>
          </p:cNvPr>
          <p:cNvSpPr>
            <a:spLocks noGrp="1"/>
          </p:cNvSpPr>
          <p:nvPr>
            <p:ph type="sldNum" sz="quarter" idx="12"/>
          </p:nvPr>
        </p:nvSpPr>
        <p:spPr/>
        <p:txBody>
          <a:bodyPr/>
          <a:lstStyle>
            <a:lvl1pPr>
              <a:defRPr/>
            </a:lvl1pPr>
          </a:lstStyle>
          <a:p>
            <a:fld id="{4CCA1F64-72E0-41FA-B8A3-164CA732299D}" type="slidenum">
              <a:rPr lang="en-US" altLang="en-US"/>
              <a:pPr/>
              <a:t>‹#›</a:t>
            </a:fld>
            <a:endParaRPr lang="en-US" altLang="en-US"/>
          </a:p>
        </p:txBody>
      </p:sp>
    </p:spTree>
    <p:extLst>
      <p:ext uri="{BB962C8B-B14F-4D97-AF65-F5344CB8AC3E}">
        <p14:creationId xmlns:p14="http://schemas.microsoft.com/office/powerpoint/2010/main" val="14349358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2057400"/>
            <a:ext cx="77724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85800" y="4191000"/>
            <a:ext cx="77724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9">
            <a:extLst>
              <a:ext uri="{FF2B5EF4-FFF2-40B4-BE49-F238E27FC236}">
                <a16:creationId xmlns:a16="http://schemas.microsoft.com/office/drawing/2014/main" id="{CCB8BBD3-C52F-4694-BF4F-60A38A4B76FB}"/>
              </a:ext>
            </a:extLst>
          </p:cNvPr>
          <p:cNvSpPr>
            <a:spLocks noGrp="1" noChangeArrowheads="1"/>
          </p:cNvSpPr>
          <p:nvPr>
            <p:ph type="dt" sz="half" idx="10"/>
          </p:nvPr>
        </p:nvSpPr>
        <p:spPr>
          <a:xfrm>
            <a:off x="822325" y="6459538"/>
            <a:ext cx="1854200" cy="365125"/>
          </a:xfrm>
          <a:prstGeom prst="rect">
            <a:avLst/>
          </a:prstGeom>
        </p:spPr>
        <p:txBody>
          <a:bodyPr/>
          <a:lstStyle>
            <a:lvl1pPr eaLnBrk="1" fontAlgn="auto" hangingPunct="1">
              <a:spcBef>
                <a:spcPts val="0"/>
              </a:spcBef>
              <a:spcAft>
                <a:spcPts val="0"/>
              </a:spcAft>
              <a:defRPr>
                <a:latin typeface="+mn-lt"/>
              </a:defRPr>
            </a:lvl1pPr>
          </a:lstStyle>
          <a:p>
            <a:pPr>
              <a:defRPr/>
            </a:pPr>
            <a:endParaRPr lang="en-US" altLang="en-US"/>
          </a:p>
        </p:txBody>
      </p:sp>
      <p:sp>
        <p:nvSpPr>
          <p:cNvPr id="6" name="Rectangle 10">
            <a:extLst>
              <a:ext uri="{FF2B5EF4-FFF2-40B4-BE49-F238E27FC236}">
                <a16:creationId xmlns:a16="http://schemas.microsoft.com/office/drawing/2014/main" id="{547E9489-5309-4E42-AF05-BA84E84298ED}"/>
              </a:ext>
            </a:extLst>
          </p:cNvPr>
          <p:cNvSpPr>
            <a:spLocks noGrp="1" noChangeArrowheads="1"/>
          </p:cNvSpPr>
          <p:nvPr>
            <p:ph type="ftr" sz="quarter" idx="11"/>
          </p:nvPr>
        </p:nvSpPr>
        <p:spPr>
          <a:xfrm>
            <a:off x="2765425" y="6459538"/>
            <a:ext cx="3616325" cy="365125"/>
          </a:xfrm>
          <a:prstGeom prst="rect">
            <a:avLst/>
          </a:prstGeom>
        </p:spPr>
        <p:txBody>
          <a:bodyPr/>
          <a:lstStyle>
            <a:lvl1pPr eaLnBrk="1" fontAlgn="auto" hangingPunct="1">
              <a:spcBef>
                <a:spcPts val="0"/>
              </a:spcBef>
              <a:spcAft>
                <a:spcPts val="0"/>
              </a:spcAft>
              <a:defRPr>
                <a:latin typeface="+mn-lt"/>
              </a:defRPr>
            </a:lvl1pPr>
          </a:lstStyle>
          <a:p>
            <a:pPr>
              <a:defRPr/>
            </a:pPr>
            <a:endParaRPr lang="en-US" altLang="en-US"/>
          </a:p>
        </p:txBody>
      </p:sp>
      <p:sp>
        <p:nvSpPr>
          <p:cNvPr id="7" name="Rectangle 11">
            <a:extLst>
              <a:ext uri="{FF2B5EF4-FFF2-40B4-BE49-F238E27FC236}">
                <a16:creationId xmlns:a16="http://schemas.microsoft.com/office/drawing/2014/main" id="{9F30D574-C47B-4413-9C3C-40E3265F63E7}"/>
              </a:ext>
            </a:extLst>
          </p:cNvPr>
          <p:cNvSpPr>
            <a:spLocks noGrp="1" noChangeArrowheads="1"/>
          </p:cNvSpPr>
          <p:nvPr>
            <p:ph type="sldNum" sz="quarter" idx="12"/>
          </p:nvPr>
        </p:nvSpPr>
        <p:spPr/>
        <p:txBody>
          <a:bodyPr/>
          <a:lstStyle>
            <a:lvl1pPr>
              <a:defRPr/>
            </a:lvl1pPr>
          </a:lstStyle>
          <a:p>
            <a:fld id="{E12B1A78-4ECE-4615-8B9D-D537556BECF3}" type="slidenum">
              <a:rPr lang="en-US" altLang="en-US"/>
              <a:pPr/>
              <a:t>‹#›</a:t>
            </a:fld>
            <a:endParaRPr lang="en-US" altLang="en-US"/>
          </a:p>
        </p:txBody>
      </p:sp>
    </p:spTree>
    <p:extLst>
      <p:ext uri="{BB962C8B-B14F-4D97-AF65-F5344CB8AC3E}">
        <p14:creationId xmlns:p14="http://schemas.microsoft.com/office/powerpoint/2010/main" val="3885682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12">
            <a:extLst>
              <a:ext uri="{FF2B5EF4-FFF2-40B4-BE49-F238E27FC236}">
                <a16:creationId xmlns:a16="http://schemas.microsoft.com/office/drawing/2014/main" id="{FABE3AA0-D830-42A2-AE64-D23DC4CB9BD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7550" y="6416675"/>
            <a:ext cx="590550" cy="40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2pPr marL="486918" indent="-285750">
              <a:buClr>
                <a:schemeClr val="accent6">
                  <a:lumMod val="75000"/>
                </a:schemeClr>
              </a:buClr>
              <a:buSzPct val="125000"/>
              <a:buFont typeface="Wingdings" panose="05000000000000000000" pitchFamily="2" charset="2"/>
              <a:buChar char="§"/>
              <a:defRPr/>
            </a:lvl2pPr>
            <a:lvl3pPr marL="669798" indent="-285750">
              <a:buClr>
                <a:schemeClr val="accent2"/>
              </a:buClr>
              <a:buFont typeface="Courier New" panose="02070309020205020404" pitchFamily="49" charset="0"/>
              <a:buChar char="o"/>
              <a:defRPr/>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5">
            <a:extLst>
              <a:ext uri="{FF2B5EF4-FFF2-40B4-BE49-F238E27FC236}">
                <a16:creationId xmlns:a16="http://schemas.microsoft.com/office/drawing/2014/main" id="{63F7FF63-E68F-4B47-95B8-131ED8ED5AED}"/>
              </a:ext>
            </a:extLst>
          </p:cNvPr>
          <p:cNvSpPr>
            <a:spLocks noGrp="1"/>
          </p:cNvSpPr>
          <p:nvPr>
            <p:ph type="sldNum" sz="quarter" idx="10"/>
          </p:nvPr>
        </p:nvSpPr>
        <p:spPr/>
        <p:txBody>
          <a:bodyPr/>
          <a:lstStyle>
            <a:lvl1pPr>
              <a:defRPr>
                <a:solidFill>
                  <a:schemeClr val="bg1"/>
                </a:solidFill>
              </a:defRPr>
            </a:lvl1pPr>
          </a:lstStyle>
          <a:p>
            <a:fld id="{E77B7A6D-06EF-4689-A004-09F0C6AD364B}" type="slidenum">
              <a:rPr lang="en-US" altLang="en-US"/>
              <a:pPr/>
              <a:t>‹#›</a:t>
            </a:fld>
            <a:endParaRPr lang="en-US" altLang="en-US"/>
          </a:p>
        </p:txBody>
      </p:sp>
    </p:spTree>
    <p:extLst>
      <p:ext uri="{BB962C8B-B14F-4D97-AF65-F5344CB8AC3E}">
        <p14:creationId xmlns:p14="http://schemas.microsoft.com/office/powerpoint/2010/main" val="34579633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a:extLst>
              <a:ext uri="{FF2B5EF4-FFF2-40B4-BE49-F238E27FC236}">
                <a16:creationId xmlns:a16="http://schemas.microsoft.com/office/drawing/2014/main" id="{7E642C4D-2679-4FE6-967C-DB905F1267B4}"/>
              </a:ext>
            </a:extLst>
          </p:cNvPr>
          <p:cNvSpPr>
            <a:spLocks noGrp="1"/>
          </p:cNvSpPr>
          <p:nvPr>
            <p:ph type="sldNum" sz="quarter" idx="10"/>
          </p:nvPr>
        </p:nvSpPr>
        <p:spPr/>
        <p:txBody>
          <a:bodyPr/>
          <a:lstStyle>
            <a:lvl1pPr>
              <a:defRPr/>
            </a:lvl1pPr>
          </a:lstStyle>
          <a:p>
            <a:fld id="{1EE8C6A0-6A5E-4C84-9F1E-2D212D5B7D2E}" type="slidenum">
              <a:rPr lang="en-US" altLang="en-US"/>
              <a:pPr/>
              <a:t>‹#›</a:t>
            </a:fld>
            <a:endParaRPr lang="en-US" altLang="en-US"/>
          </a:p>
        </p:txBody>
      </p:sp>
    </p:spTree>
    <p:extLst>
      <p:ext uri="{BB962C8B-B14F-4D97-AF65-F5344CB8AC3E}">
        <p14:creationId xmlns:p14="http://schemas.microsoft.com/office/powerpoint/2010/main" val="2628059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9DF79DA3-BBE2-4993-800D-604410E6BD2E}"/>
              </a:ext>
            </a:extLst>
          </p:cNvPr>
          <p:cNvSpPr>
            <a:spLocks noGrp="1"/>
          </p:cNvSpPr>
          <p:nvPr>
            <p:ph type="dt" sz="half" idx="10"/>
          </p:nvPr>
        </p:nvSpPr>
        <p:spPr>
          <a:xfrm>
            <a:off x="822325" y="6459538"/>
            <a:ext cx="1854200" cy="365125"/>
          </a:xfrm>
          <a:prstGeom prst="rect">
            <a:avLst/>
          </a:prstGeom>
        </p:spPr>
        <p:txBody>
          <a:bodyPr/>
          <a:lstStyle>
            <a:lvl1pPr eaLnBrk="1" fontAlgn="auto" hangingPunct="1">
              <a:spcBef>
                <a:spcPts val="0"/>
              </a:spcBef>
              <a:spcAft>
                <a:spcPts val="0"/>
              </a:spcAft>
              <a:defRPr>
                <a:latin typeface="+mn-lt"/>
              </a:defRPr>
            </a:lvl1pPr>
          </a:lstStyle>
          <a:p>
            <a:pPr>
              <a:defRPr/>
            </a:pPr>
            <a:endParaRPr lang="en-US" altLang="en-US"/>
          </a:p>
        </p:txBody>
      </p:sp>
      <p:sp>
        <p:nvSpPr>
          <p:cNvPr id="8" name="Footer Placeholder 7">
            <a:extLst>
              <a:ext uri="{FF2B5EF4-FFF2-40B4-BE49-F238E27FC236}">
                <a16:creationId xmlns:a16="http://schemas.microsoft.com/office/drawing/2014/main" id="{2B22120A-9CD3-4B88-AE8F-04DCED7E2718}"/>
              </a:ext>
            </a:extLst>
          </p:cNvPr>
          <p:cNvSpPr>
            <a:spLocks noGrp="1"/>
          </p:cNvSpPr>
          <p:nvPr>
            <p:ph type="ftr" sz="quarter" idx="11"/>
          </p:nvPr>
        </p:nvSpPr>
        <p:spPr>
          <a:xfrm>
            <a:off x="2765425" y="6459538"/>
            <a:ext cx="3616325" cy="365125"/>
          </a:xfrm>
          <a:prstGeom prst="rect">
            <a:avLst/>
          </a:prstGeom>
        </p:spPr>
        <p:txBody>
          <a:bodyPr/>
          <a:lstStyle>
            <a:lvl1pPr eaLnBrk="1" fontAlgn="auto" hangingPunct="1">
              <a:spcBef>
                <a:spcPts val="0"/>
              </a:spcBef>
              <a:spcAft>
                <a:spcPts val="0"/>
              </a:spcAft>
              <a:defRPr>
                <a:latin typeface="+mn-lt"/>
              </a:defRPr>
            </a:lvl1pPr>
          </a:lstStyle>
          <a:p>
            <a:pPr>
              <a:defRPr/>
            </a:pPr>
            <a:endParaRPr lang="en-US" altLang="en-US"/>
          </a:p>
        </p:txBody>
      </p:sp>
      <p:sp>
        <p:nvSpPr>
          <p:cNvPr id="9" name="Slide Number Placeholder 8">
            <a:extLst>
              <a:ext uri="{FF2B5EF4-FFF2-40B4-BE49-F238E27FC236}">
                <a16:creationId xmlns:a16="http://schemas.microsoft.com/office/drawing/2014/main" id="{803EF769-E46F-4ADD-B9ED-98121331CF70}"/>
              </a:ext>
            </a:extLst>
          </p:cNvPr>
          <p:cNvSpPr>
            <a:spLocks noGrp="1"/>
          </p:cNvSpPr>
          <p:nvPr>
            <p:ph type="sldNum" sz="quarter" idx="12"/>
          </p:nvPr>
        </p:nvSpPr>
        <p:spPr/>
        <p:txBody>
          <a:bodyPr/>
          <a:lstStyle>
            <a:lvl1pPr>
              <a:defRPr/>
            </a:lvl1pPr>
          </a:lstStyle>
          <a:p>
            <a:fld id="{1CAEB5E6-D378-486F-826A-A99763D6D96B}" type="slidenum">
              <a:rPr lang="en-US" altLang="en-US"/>
              <a:pPr/>
              <a:t>‹#›</a:t>
            </a:fld>
            <a:endParaRPr lang="en-US" altLang="en-US"/>
          </a:p>
        </p:txBody>
      </p:sp>
    </p:spTree>
    <p:extLst>
      <p:ext uri="{BB962C8B-B14F-4D97-AF65-F5344CB8AC3E}">
        <p14:creationId xmlns:p14="http://schemas.microsoft.com/office/powerpoint/2010/main" val="2260830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5D733F14-2B82-4788-81D9-25C783E4EAF6}"/>
              </a:ext>
            </a:extLst>
          </p:cNvPr>
          <p:cNvSpPr>
            <a:spLocks noGrp="1"/>
          </p:cNvSpPr>
          <p:nvPr>
            <p:ph type="dt" sz="half" idx="10"/>
          </p:nvPr>
        </p:nvSpPr>
        <p:spPr>
          <a:xfrm>
            <a:off x="822325" y="6459538"/>
            <a:ext cx="1854200" cy="365125"/>
          </a:xfrm>
          <a:prstGeom prst="rect">
            <a:avLst/>
          </a:prstGeom>
        </p:spPr>
        <p:txBody>
          <a:bodyPr/>
          <a:lstStyle>
            <a:lvl1pPr eaLnBrk="1" fontAlgn="auto" hangingPunct="1">
              <a:spcBef>
                <a:spcPts val="0"/>
              </a:spcBef>
              <a:spcAft>
                <a:spcPts val="0"/>
              </a:spcAft>
              <a:defRPr>
                <a:latin typeface="+mn-lt"/>
              </a:defRPr>
            </a:lvl1pPr>
          </a:lstStyle>
          <a:p>
            <a:pPr>
              <a:defRPr/>
            </a:pPr>
            <a:endParaRPr lang="en-US" altLang="en-US"/>
          </a:p>
        </p:txBody>
      </p:sp>
      <p:sp>
        <p:nvSpPr>
          <p:cNvPr id="8" name="Footer Placeholder 7">
            <a:extLst>
              <a:ext uri="{FF2B5EF4-FFF2-40B4-BE49-F238E27FC236}">
                <a16:creationId xmlns:a16="http://schemas.microsoft.com/office/drawing/2014/main" id="{F127E127-6DE7-4E6C-84CA-8091A487D603}"/>
              </a:ext>
            </a:extLst>
          </p:cNvPr>
          <p:cNvSpPr>
            <a:spLocks noGrp="1"/>
          </p:cNvSpPr>
          <p:nvPr>
            <p:ph type="ftr" sz="quarter" idx="11"/>
          </p:nvPr>
        </p:nvSpPr>
        <p:spPr>
          <a:xfrm>
            <a:off x="2765425" y="6459538"/>
            <a:ext cx="3616325" cy="365125"/>
          </a:xfrm>
          <a:prstGeom prst="rect">
            <a:avLst/>
          </a:prstGeom>
        </p:spPr>
        <p:txBody>
          <a:bodyPr/>
          <a:lstStyle>
            <a:lvl1pPr eaLnBrk="1" fontAlgn="auto" hangingPunct="1">
              <a:spcBef>
                <a:spcPts val="0"/>
              </a:spcBef>
              <a:spcAft>
                <a:spcPts val="0"/>
              </a:spcAft>
              <a:defRPr>
                <a:latin typeface="+mn-lt"/>
              </a:defRPr>
            </a:lvl1pPr>
          </a:lstStyle>
          <a:p>
            <a:pPr>
              <a:defRPr/>
            </a:pPr>
            <a:endParaRPr lang="en-US" altLang="en-US"/>
          </a:p>
        </p:txBody>
      </p:sp>
      <p:sp>
        <p:nvSpPr>
          <p:cNvPr id="9" name="Slide Number Placeholder 8">
            <a:extLst>
              <a:ext uri="{FF2B5EF4-FFF2-40B4-BE49-F238E27FC236}">
                <a16:creationId xmlns:a16="http://schemas.microsoft.com/office/drawing/2014/main" id="{16627EEC-E156-4962-AF8B-009773C0E74E}"/>
              </a:ext>
            </a:extLst>
          </p:cNvPr>
          <p:cNvSpPr>
            <a:spLocks noGrp="1"/>
          </p:cNvSpPr>
          <p:nvPr>
            <p:ph type="sldNum" sz="quarter" idx="12"/>
          </p:nvPr>
        </p:nvSpPr>
        <p:spPr/>
        <p:txBody>
          <a:bodyPr/>
          <a:lstStyle>
            <a:lvl1pPr>
              <a:defRPr/>
            </a:lvl1pPr>
          </a:lstStyle>
          <a:p>
            <a:fld id="{9823C953-BBEC-4580-BEFD-18D1499B66D5}" type="slidenum">
              <a:rPr lang="en-US" altLang="en-US"/>
              <a:pPr/>
              <a:t>‹#›</a:t>
            </a:fld>
            <a:endParaRPr lang="en-US" altLang="en-US"/>
          </a:p>
        </p:txBody>
      </p:sp>
    </p:spTree>
    <p:extLst>
      <p:ext uri="{BB962C8B-B14F-4D97-AF65-F5344CB8AC3E}">
        <p14:creationId xmlns:p14="http://schemas.microsoft.com/office/powerpoint/2010/main" val="2909854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FB0BFE97-577C-4003-8150-F1D906533919}"/>
              </a:ext>
            </a:extLst>
          </p:cNvPr>
          <p:cNvSpPr>
            <a:spLocks noGrp="1"/>
          </p:cNvSpPr>
          <p:nvPr>
            <p:ph type="dt" sz="half" idx="10"/>
          </p:nvPr>
        </p:nvSpPr>
        <p:spPr>
          <a:xfrm>
            <a:off x="822325" y="6459538"/>
            <a:ext cx="1854200" cy="365125"/>
          </a:xfrm>
          <a:prstGeom prst="rect">
            <a:avLst/>
          </a:prstGeom>
        </p:spPr>
        <p:txBody>
          <a:bodyPr/>
          <a:lstStyle>
            <a:lvl1pPr eaLnBrk="1" fontAlgn="auto" hangingPunct="1">
              <a:spcBef>
                <a:spcPts val="0"/>
              </a:spcBef>
              <a:spcAft>
                <a:spcPts val="0"/>
              </a:spcAft>
              <a:defRPr>
                <a:latin typeface="+mn-lt"/>
              </a:defRPr>
            </a:lvl1pPr>
          </a:lstStyle>
          <a:p>
            <a:pPr>
              <a:defRPr/>
            </a:pPr>
            <a:endParaRPr lang="en-US" altLang="en-US"/>
          </a:p>
        </p:txBody>
      </p:sp>
      <p:sp>
        <p:nvSpPr>
          <p:cNvPr id="4" name="Footer Placeholder 3">
            <a:extLst>
              <a:ext uri="{FF2B5EF4-FFF2-40B4-BE49-F238E27FC236}">
                <a16:creationId xmlns:a16="http://schemas.microsoft.com/office/drawing/2014/main" id="{AADD4BCC-C18A-422A-AC01-745D2C8CAB7A}"/>
              </a:ext>
            </a:extLst>
          </p:cNvPr>
          <p:cNvSpPr>
            <a:spLocks noGrp="1"/>
          </p:cNvSpPr>
          <p:nvPr>
            <p:ph type="ftr" sz="quarter" idx="11"/>
          </p:nvPr>
        </p:nvSpPr>
        <p:spPr>
          <a:xfrm>
            <a:off x="2765425" y="6459538"/>
            <a:ext cx="3616325" cy="365125"/>
          </a:xfrm>
          <a:prstGeom prst="rect">
            <a:avLst/>
          </a:prstGeom>
        </p:spPr>
        <p:txBody>
          <a:bodyPr/>
          <a:lstStyle>
            <a:lvl1pPr eaLnBrk="1" fontAlgn="auto" hangingPunct="1">
              <a:spcBef>
                <a:spcPts val="0"/>
              </a:spcBef>
              <a:spcAft>
                <a:spcPts val="0"/>
              </a:spcAft>
              <a:defRPr>
                <a:latin typeface="+mn-lt"/>
              </a:defRPr>
            </a:lvl1pPr>
          </a:lstStyle>
          <a:p>
            <a:pPr>
              <a:defRPr/>
            </a:pPr>
            <a:endParaRPr lang="en-US" altLang="en-US"/>
          </a:p>
        </p:txBody>
      </p:sp>
      <p:sp>
        <p:nvSpPr>
          <p:cNvPr id="5" name="Slide Number Placeholder 4">
            <a:extLst>
              <a:ext uri="{FF2B5EF4-FFF2-40B4-BE49-F238E27FC236}">
                <a16:creationId xmlns:a16="http://schemas.microsoft.com/office/drawing/2014/main" id="{4BECC6D8-F13F-48A5-9689-1C77C312D666}"/>
              </a:ext>
            </a:extLst>
          </p:cNvPr>
          <p:cNvSpPr>
            <a:spLocks noGrp="1"/>
          </p:cNvSpPr>
          <p:nvPr>
            <p:ph type="sldNum" sz="quarter" idx="12"/>
          </p:nvPr>
        </p:nvSpPr>
        <p:spPr/>
        <p:txBody>
          <a:bodyPr/>
          <a:lstStyle>
            <a:lvl1pPr>
              <a:defRPr/>
            </a:lvl1pPr>
          </a:lstStyle>
          <a:p>
            <a:fld id="{CDC4872B-5FCD-4CCB-ACFA-C9EE15E00FD2}" type="slidenum">
              <a:rPr lang="en-US" altLang="en-US"/>
              <a:pPr/>
              <a:t>‹#›</a:t>
            </a:fld>
            <a:endParaRPr lang="en-US" altLang="en-US"/>
          </a:p>
        </p:txBody>
      </p:sp>
    </p:spTree>
    <p:extLst>
      <p:ext uri="{BB962C8B-B14F-4D97-AF65-F5344CB8AC3E}">
        <p14:creationId xmlns:p14="http://schemas.microsoft.com/office/powerpoint/2010/main" val="3031168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EEE203E-638A-4414-AC40-9ECD9679890C}"/>
              </a:ext>
            </a:extLst>
          </p:cNvPr>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Rectangle 2">
            <a:extLst>
              <a:ext uri="{FF2B5EF4-FFF2-40B4-BE49-F238E27FC236}">
                <a16:creationId xmlns:a16="http://schemas.microsoft.com/office/drawing/2014/main" id="{3387FE3F-EBF6-499E-8CDC-B767F15FD57A}"/>
              </a:ext>
            </a:extLst>
          </p:cNvPr>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6">
            <a:extLst>
              <a:ext uri="{FF2B5EF4-FFF2-40B4-BE49-F238E27FC236}">
                <a16:creationId xmlns:a16="http://schemas.microsoft.com/office/drawing/2014/main" id="{B74C9BA5-C182-444E-BE83-B7CA6FE58C19}"/>
              </a:ext>
            </a:extLst>
          </p:cNvPr>
          <p:cNvSpPr>
            <a:spLocks noGrp="1"/>
          </p:cNvSpPr>
          <p:nvPr>
            <p:ph type="dt" sz="half" idx="10"/>
          </p:nvPr>
        </p:nvSpPr>
        <p:spPr>
          <a:xfrm>
            <a:off x="822325" y="6459538"/>
            <a:ext cx="1854200" cy="365125"/>
          </a:xfrm>
          <a:prstGeom prst="rect">
            <a:avLst/>
          </a:prstGeom>
        </p:spPr>
        <p:txBody>
          <a:bodyPr/>
          <a:lstStyle>
            <a:lvl1pPr eaLnBrk="1" fontAlgn="auto" hangingPunct="1">
              <a:spcBef>
                <a:spcPts val="0"/>
              </a:spcBef>
              <a:spcAft>
                <a:spcPts val="0"/>
              </a:spcAft>
              <a:defRPr>
                <a:latin typeface="+mn-lt"/>
              </a:defRPr>
            </a:lvl1pPr>
          </a:lstStyle>
          <a:p>
            <a:pPr>
              <a:defRPr/>
            </a:pPr>
            <a:endParaRPr lang="en-US" altLang="en-US"/>
          </a:p>
        </p:txBody>
      </p:sp>
      <p:sp>
        <p:nvSpPr>
          <p:cNvPr id="5" name="Footer Placeholder 7">
            <a:extLst>
              <a:ext uri="{FF2B5EF4-FFF2-40B4-BE49-F238E27FC236}">
                <a16:creationId xmlns:a16="http://schemas.microsoft.com/office/drawing/2014/main" id="{E250EEC0-9CD7-4282-982B-31A19ECB71DF}"/>
              </a:ext>
            </a:extLst>
          </p:cNvPr>
          <p:cNvSpPr>
            <a:spLocks noGrp="1"/>
          </p:cNvSpPr>
          <p:nvPr>
            <p:ph type="ftr" sz="quarter" idx="11"/>
          </p:nvPr>
        </p:nvSpPr>
        <p:spPr>
          <a:xfrm>
            <a:off x="2765425" y="6459538"/>
            <a:ext cx="3616325" cy="365125"/>
          </a:xfrm>
          <a:prstGeom prst="rect">
            <a:avLst/>
          </a:prstGeom>
        </p:spPr>
        <p:txBody>
          <a:bodyPr/>
          <a:lstStyle>
            <a:lvl1pPr eaLnBrk="1" fontAlgn="auto" hangingPunct="1">
              <a:spcBef>
                <a:spcPts val="0"/>
              </a:spcBef>
              <a:spcAft>
                <a:spcPts val="0"/>
              </a:spcAft>
              <a:defRPr>
                <a:solidFill>
                  <a:srgbClr val="FFFFFF"/>
                </a:solidFill>
                <a:latin typeface="+mn-lt"/>
              </a:defRPr>
            </a:lvl1pPr>
          </a:lstStyle>
          <a:p>
            <a:pPr>
              <a:defRPr/>
            </a:pPr>
            <a:endParaRPr lang="en-US" altLang="en-US"/>
          </a:p>
        </p:txBody>
      </p:sp>
      <p:sp>
        <p:nvSpPr>
          <p:cNvPr id="6" name="Slide Number Placeholder 8">
            <a:extLst>
              <a:ext uri="{FF2B5EF4-FFF2-40B4-BE49-F238E27FC236}">
                <a16:creationId xmlns:a16="http://schemas.microsoft.com/office/drawing/2014/main" id="{42AFCD5C-1212-4F28-8A72-DF24C5F73CC9}"/>
              </a:ext>
            </a:extLst>
          </p:cNvPr>
          <p:cNvSpPr>
            <a:spLocks noGrp="1"/>
          </p:cNvSpPr>
          <p:nvPr>
            <p:ph type="sldNum" sz="quarter" idx="12"/>
          </p:nvPr>
        </p:nvSpPr>
        <p:spPr/>
        <p:txBody>
          <a:bodyPr/>
          <a:lstStyle>
            <a:lvl1pPr>
              <a:defRPr/>
            </a:lvl1pPr>
          </a:lstStyle>
          <a:p>
            <a:fld id="{D2A16598-E1E2-4535-A59F-041EFDB7F35C}" type="slidenum">
              <a:rPr lang="en-US" altLang="en-US"/>
              <a:pPr/>
              <a:t>‹#›</a:t>
            </a:fld>
            <a:endParaRPr lang="en-US" altLang="en-US"/>
          </a:p>
        </p:txBody>
      </p:sp>
    </p:spTree>
    <p:extLst>
      <p:ext uri="{BB962C8B-B14F-4D97-AF65-F5344CB8AC3E}">
        <p14:creationId xmlns:p14="http://schemas.microsoft.com/office/powerpoint/2010/main" val="3466033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53C75F6-B7A7-4016-8A22-B31F9FA6388E}"/>
              </a:ext>
            </a:extLst>
          </p:cNvPr>
          <p:cNvSpPr/>
          <p:nvPr/>
        </p:nvSpPr>
        <p:spPr>
          <a:xfrm>
            <a:off x="0" y="0"/>
            <a:ext cx="303847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a:extLst>
              <a:ext uri="{FF2B5EF4-FFF2-40B4-BE49-F238E27FC236}">
                <a16:creationId xmlns:a16="http://schemas.microsoft.com/office/drawing/2014/main" id="{1C50EFC0-8623-40AD-B157-FD5DEB17166A}"/>
              </a:ext>
            </a:extLst>
          </p:cNvPr>
          <p:cNvSpPr/>
          <p:nvPr/>
        </p:nvSpPr>
        <p:spPr>
          <a:xfrm>
            <a:off x="3030538" y="0"/>
            <a:ext cx="4762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a:extLst>
              <a:ext uri="{FF2B5EF4-FFF2-40B4-BE49-F238E27FC236}">
                <a16:creationId xmlns:a16="http://schemas.microsoft.com/office/drawing/2014/main" id="{5627F2A0-650E-477C-9105-92334C69305B}"/>
              </a:ext>
            </a:extLst>
          </p:cNvPr>
          <p:cNvSpPr>
            <a:spLocks noGrp="1"/>
          </p:cNvSpPr>
          <p:nvPr>
            <p:ph type="dt" sz="half" idx="10"/>
          </p:nvPr>
        </p:nvSpPr>
        <p:spPr>
          <a:xfrm>
            <a:off x="349250" y="6459538"/>
            <a:ext cx="1963738" cy="365125"/>
          </a:xfrm>
          <a:prstGeom prst="rect">
            <a:avLst/>
          </a:prstGeom>
        </p:spPr>
        <p:txBody>
          <a:bodyPr/>
          <a:lstStyle>
            <a:lvl1pPr algn="l" eaLnBrk="1" fontAlgn="auto" hangingPunct="1">
              <a:spcBef>
                <a:spcPts val="0"/>
              </a:spcBef>
              <a:spcAft>
                <a:spcPts val="0"/>
              </a:spcAft>
              <a:defRPr>
                <a:latin typeface="+mn-lt"/>
              </a:defRPr>
            </a:lvl1pPr>
          </a:lstStyle>
          <a:p>
            <a:pPr>
              <a:defRPr/>
            </a:pPr>
            <a:endParaRPr lang="en-US" altLang="en-US"/>
          </a:p>
        </p:txBody>
      </p:sp>
      <p:sp>
        <p:nvSpPr>
          <p:cNvPr id="8" name="Footer Placeholder 5">
            <a:extLst>
              <a:ext uri="{FF2B5EF4-FFF2-40B4-BE49-F238E27FC236}">
                <a16:creationId xmlns:a16="http://schemas.microsoft.com/office/drawing/2014/main" id="{541C025A-3D23-4485-A531-5C3408FBACB3}"/>
              </a:ext>
            </a:extLst>
          </p:cNvPr>
          <p:cNvSpPr>
            <a:spLocks noGrp="1"/>
          </p:cNvSpPr>
          <p:nvPr>
            <p:ph type="ftr" sz="quarter" idx="11"/>
          </p:nvPr>
        </p:nvSpPr>
        <p:spPr>
          <a:xfrm>
            <a:off x="3600450" y="6459538"/>
            <a:ext cx="3486150" cy="365125"/>
          </a:xfrm>
          <a:prstGeom prst="rect">
            <a:avLst/>
          </a:prstGeom>
        </p:spPr>
        <p:txBody>
          <a:bodyPr/>
          <a:lstStyle>
            <a:lvl1pPr algn="l" eaLnBrk="1" fontAlgn="auto" hangingPunct="1">
              <a:spcBef>
                <a:spcPts val="0"/>
              </a:spcBef>
              <a:spcAft>
                <a:spcPts val="0"/>
              </a:spcAft>
              <a:defRPr>
                <a:solidFill>
                  <a:schemeClr val="tx2"/>
                </a:solidFill>
                <a:latin typeface="+mn-lt"/>
              </a:defRPr>
            </a:lvl1pPr>
          </a:lstStyle>
          <a:p>
            <a:pPr>
              <a:defRPr/>
            </a:pPr>
            <a:endParaRPr lang="en-US" altLang="en-US"/>
          </a:p>
        </p:txBody>
      </p:sp>
      <p:sp>
        <p:nvSpPr>
          <p:cNvPr id="9" name="Slide Number Placeholder 6">
            <a:extLst>
              <a:ext uri="{FF2B5EF4-FFF2-40B4-BE49-F238E27FC236}">
                <a16:creationId xmlns:a16="http://schemas.microsoft.com/office/drawing/2014/main" id="{22845814-5062-430C-92E7-C904F86463C7}"/>
              </a:ext>
            </a:extLst>
          </p:cNvPr>
          <p:cNvSpPr>
            <a:spLocks noGrp="1"/>
          </p:cNvSpPr>
          <p:nvPr>
            <p:ph type="sldNum" sz="quarter" idx="12"/>
          </p:nvPr>
        </p:nvSpPr>
        <p:spPr/>
        <p:txBody>
          <a:bodyPr/>
          <a:lstStyle>
            <a:lvl1pPr>
              <a:defRPr>
                <a:solidFill>
                  <a:schemeClr val="tx2"/>
                </a:solidFill>
              </a:defRPr>
            </a:lvl1pPr>
          </a:lstStyle>
          <a:p>
            <a:fld id="{6A9EA8FF-4A40-4378-83A6-83C4BD861E20}" type="slidenum">
              <a:rPr lang="en-US" altLang="en-US"/>
              <a:pPr/>
              <a:t>‹#›</a:t>
            </a:fld>
            <a:endParaRPr lang="en-US" altLang="en-US"/>
          </a:p>
        </p:txBody>
      </p:sp>
    </p:spTree>
    <p:extLst>
      <p:ext uri="{BB962C8B-B14F-4D97-AF65-F5344CB8AC3E}">
        <p14:creationId xmlns:p14="http://schemas.microsoft.com/office/powerpoint/2010/main" val="27529292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A9E0BD8-3040-49A0-863E-73A1FAFC284F}"/>
              </a:ext>
            </a:extLst>
          </p:cNvPr>
          <p:cNvSpPr/>
          <p:nvPr/>
        </p:nvSpPr>
        <p:spPr>
          <a:xfrm>
            <a:off x="0" y="4953000"/>
            <a:ext cx="9142413"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a:extLst>
              <a:ext uri="{FF2B5EF4-FFF2-40B4-BE49-F238E27FC236}">
                <a16:creationId xmlns:a16="http://schemas.microsoft.com/office/drawing/2014/main" id="{6F77A3D9-815D-4272-AC04-DA13CF856F85}"/>
              </a:ext>
            </a:extLst>
          </p:cNvPr>
          <p:cNvSpPr/>
          <p:nvPr/>
        </p:nvSpPr>
        <p:spPr>
          <a:xfrm>
            <a:off x="0" y="4914900"/>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rtlCol="0">
            <a:normAutofit/>
          </a:bodyPr>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a:extLst>
              <a:ext uri="{FF2B5EF4-FFF2-40B4-BE49-F238E27FC236}">
                <a16:creationId xmlns:a16="http://schemas.microsoft.com/office/drawing/2014/main" id="{21B023BD-F624-4889-B01F-A3EAB71E0C54}"/>
              </a:ext>
            </a:extLst>
          </p:cNvPr>
          <p:cNvSpPr>
            <a:spLocks noGrp="1"/>
          </p:cNvSpPr>
          <p:nvPr>
            <p:ph type="dt" sz="half" idx="10"/>
          </p:nvPr>
        </p:nvSpPr>
        <p:spPr>
          <a:xfrm>
            <a:off x="822325" y="6459538"/>
            <a:ext cx="1854200" cy="365125"/>
          </a:xfrm>
          <a:prstGeom prst="rect">
            <a:avLst/>
          </a:prstGeom>
        </p:spPr>
        <p:txBody>
          <a:bodyPr/>
          <a:lstStyle>
            <a:lvl1pPr eaLnBrk="1" fontAlgn="auto" hangingPunct="1">
              <a:spcBef>
                <a:spcPts val="0"/>
              </a:spcBef>
              <a:spcAft>
                <a:spcPts val="0"/>
              </a:spcAft>
              <a:defRPr>
                <a:latin typeface="+mn-lt"/>
              </a:defRPr>
            </a:lvl1pPr>
          </a:lstStyle>
          <a:p>
            <a:pPr>
              <a:defRPr/>
            </a:pPr>
            <a:endParaRPr lang="en-US" altLang="en-US"/>
          </a:p>
        </p:txBody>
      </p:sp>
      <p:sp>
        <p:nvSpPr>
          <p:cNvPr id="8" name="Footer Placeholder 5">
            <a:extLst>
              <a:ext uri="{FF2B5EF4-FFF2-40B4-BE49-F238E27FC236}">
                <a16:creationId xmlns:a16="http://schemas.microsoft.com/office/drawing/2014/main" id="{0A80A686-E3FF-491C-8909-5E41D7685138}"/>
              </a:ext>
            </a:extLst>
          </p:cNvPr>
          <p:cNvSpPr>
            <a:spLocks noGrp="1"/>
          </p:cNvSpPr>
          <p:nvPr>
            <p:ph type="ftr" sz="quarter" idx="11"/>
          </p:nvPr>
        </p:nvSpPr>
        <p:spPr>
          <a:xfrm>
            <a:off x="2765425" y="6459538"/>
            <a:ext cx="3616325" cy="365125"/>
          </a:xfrm>
          <a:prstGeom prst="rect">
            <a:avLst/>
          </a:prstGeom>
        </p:spPr>
        <p:txBody>
          <a:bodyPr/>
          <a:lstStyle>
            <a:lvl1pPr eaLnBrk="1" fontAlgn="auto" hangingPunct="1">
              <a:spcBef>
                <a:spcPts val="0"/>
              </a:spcBef>
              <a:spcAft>
                <a:spcPts val="0"/>
              </a:spcAft>
              <a:defRPr>
                <a:latin typeface="+mn-lt"/>
              </a:defRPr>
            </a:lvl1pPr>
          </a:lstStyle>
          <a:p>
            <a:pPr>
              <a:defRPr/>
            </a:pPr>
            <a:endParaRPr lang="en-US" altLang="en-US"/>
          </a:p>
        </p:txBody>
      </p:sp>
      <p:sp>
        <p:nvSpPr>
          <p:cNvPr id="9" name="Slide Number Placeholder 6">
            <a:extLst>
              <a:ext uri="{FF2B5EF4-FFF2-40B4-BE49-F238E27FC236}">
                <a16:creationId xmlns:a16="http://schemas.microsoft.com/office/drawing/2014/main" id="{EAF3B37A-02F8-45BB-BD8A-535F109FBAC1}"/>
              </a:ext>
            </a:extLst>
          </p:cNvPr>
          <p:cNvSpPr>
            <a:spLocks noGrp="1"/>
          </p:cNvSpPr>
          <p:nvPr>
            <p:ph type="sldNum" sz="quarter" idx="12"/>
          </p:nvPr>
        </p:nvSpPr>
        <p:spPr/>
        <p:txBody>
          <a:bodyPr/>
          <a:lstStyle>
            <a:lvl1pPr>
              <a:defRPr/>
            </a:lvl1pPr>
          </a:lstStyle>
          <a:p>
            <a:fld id="{B3D66037-09A6-4BC9-B1A5-C4494BD65EBE}" type="slidenum">
              <a:rPr lang="en-US" altLang="en-US"/>
              <a:pPr/>
              <a:t>‹#›</a:t>
            </a:fld>
            <a:endParaRPr lang="en-US" altLang="en-US"/>
          </a:p>
        </p:txBody>
      </p:sp>
    </p:spTree>
    <p:extLst>
      <p:ext uri="{BB962C8B-B14F-4D97-AF65-F5344CB8AC3E}">
        <p14:creationId xmlns:p14="http://schemas.microsoft.com/office/powerpoint/2010/main" val="1651849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768FC88-DBD2-4315-ACD6-114B74844362}"/>
              </a:ext>
            </a:extLst>
          </p:cNvPr>
          <p:cNvSpPr/>
          <p:nvPr/>
        </p:nvSpPr>
        <p:spPr>
          <a:xfrm>
            <a:off x="0"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a:extLst>
              <a:ext uri="{FF2B5EF4-FFF2-40B4-BE49-F238E27FC236}">
                <a16:creationId xmlns:a16="http://schemas.microsoft.com/office/drawing/2014/main" id="{812D6A97-1688-4FE3-866C-FFC687E0E8B6}"/>
              </a:ext>
            </a:extLst>
          </p:cNvPr>
          <p:cNvSpPr/>
          <p:nvPr/>
        </p:nvSpPr>
        <p:spPr>
          <a:xfrm>
            <a:off x="0" y="6334125"/>
            <a:ext cx="9144000" cy="66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a:extLst>
              <a:ext uri="{FF2B5EF4-FFF2-40B4-BE49-F238E27FC236}">
                <a16:creationId xmlns:a16="http://schemas.microsoft.com/office/drawing/2014/main" id="{BE5138C5-667F-4848-8B17-6593CBE71D82}"/>
              </a:ext>
            </a:extLst>
          </p:cNvPr>
          <p:cNvSpPr>
            <a:spLocks noGrp="1"/>
          </p:cNvSpPr>
          <p:nvPr>
            <p:ph type="title"/>
          </p:nvPr>
        </p:nvSpPr>
        <p:spPr>
          <a:xfrm>
            <a:off x="822325" y="287338"/>
            <a:ext cx="7543800" cy="144938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1029" name="Text Placeholder 2">
            <a:extLst>
              <a:ext uri="{FF2B5EF4-FFF2-40B4-BE49-F238E27FC236}">
                <a16:creationId xmlns:a16="http://schemas.microsoft.com/office/drawing/2014/main" id="{AD704440-9967-49C7-A706-93DC6941DC0A}"/>
              </a:ext>
            </a:extLst>
          </p:cNvPr>
          <p:cNvSpPr>
            <a:spLocks noGrp="1" noChangeArrowheads="1"/>
          </p:cNvSpPr>
          <p:nvPr>
            <p:ph type="body" idx="1"/>
          </p:nvPr>
        </p:nvSpPr>
        <p:spPr bwMode="auto">
          <a:xfrm>
            <a:off x="822325" y="1846263"/>
            <a:ext cx="7543800" cy="402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Slide Number Placeholder 5">
            <a:extLst>
              <a:ext uri="{FF2B5EF4-FFF2-40B4-BE49-F238E27FC236}">
                <a16:creationId xmlns:a16="http://schemas.microsoft.com/office/drawing/2014/main" id="{61D68834-2609-4F6A-A22C-78CAB846949C}"/>
              </a:ext>
            </a:extLst>
          </p:cNvPr>
          <p:cNvSpPr>
            <a:spLocks noGrp="1"/>
          </p:cNvSpPr>
          <p:nvPr>
            <p:ph type="sldNum" sz="quarter" idx="4"/>
          </p:nvPr>
        </p:nvSpPr>
        <p:spPr>
          <a:xfrm>
            <a:off x="7424738" y="6459538"/>
            <a:ext cx="98425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000">
                <a:solidFill>
                  <a:srgbClr val="FFFFFF"/>
                </a:solidFill>
              </a:defRPr>
            </a:lvl1pPr>
          </a:lstStyle>
          <a:p>
            <a:fld id="{F0B58871-DF66-4D6D-8BC9-F04C73B18448}" type="slidenum">
              <a:rPr lang="en-US" altLang="en-US"/>
              <a:pPr/>
              <a:t>‹#›</a:t>
            </a:fld>
            <a:endParaRPr lang="en-US" altLang="en-US"/>
          </a:p>
        </p:txBody>
      </p:sp>
      <p:cxnSp>
        <p:nvCxnSpPr>
          <p:cNvPr id="10" name="Straight Connector 9">
            <a:extLst>
              <a:ext uri="{FF2B5EF4-FFF2-40B4-BE49-F238E27FC236}">
                <a16:creationId xmlns:a16="http://schemas.microsoft.com/office/drawing/2014/main" id="{BC43A02F-1490-4870-89E2-DFF69958DA79}"/>
              </a:ext>
            </a:extLst>
          </p:cNvPr>
          <p:cNvCxnSpPr/>
          <p:nvPr/>
        </p:nvCxnSpPr>
        <p:spPr>
          <a:xfrm>
            <a:off x="895350" y="1738313"/>
            <a:ext cx="747553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1" name="Footer Placeholder 4">
            <a:extLst>
              <a:ext uri="{FF2B5EF4-FFF2-40B4-BE49-F238E27FC236}">
                <a16:creationId xmlns:a16="http://schemas.microsoft.com/office/drawing/2014/main" id="{5729CB7F-092F-472E-9FD4-267162CAC5F7}"/>
              </a:ext>
            </a:extLst>
          </p:cNvPr>
          <p:cNvSpPr txBox="1">
            <a:spLocks/>
          </p:cNvSpPr>
          <p:nvPr userDrawn="1"/>
        </p:nvSpPr>
        <p:spPr>
          <a:xfrm>
            <a:off x="1447800" y="6424613"/>
            <a:ext cx="2778125" cy="365125"/>
          </a:xfrm>
          <a:prstGeom prst="rect">
            <a:avLst/>
          </a:prstGeom>
        </p:spPr>
        <p:txBody>
          <a:bodyPr/>
          <a:lstStyle>
            <a:defPPr>
              <a:defRPr lang="en-US"/>
            </a:defPPr>
            <a:lvl1pPr marL="0" algn="l" defTabSz="457200" rtl="0" eaLnBrk="1" latinLnBrk="0" hangingPunct="1">
              <a:defRPr sz="11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US" altLang="en-US" dirty="0">
                <a:solidFill>
                  <a:schemeClr val="bg1"/>
                </a:solidFill>
              </a:rPr>
              <a:t>Baltimore Department of Housing and Community Development</a:t>
            </a:r>
          </a:p>
        </p:txBody>
      </p:sp>
      <p:pic>
        <p:nvPicPr>
          <p:cNvPr id="1033" name="Picture 11">
            <a:extLst>
              <a:ext uri="{FF2B5EF4-FFF2-40B4-BE49-F238E27FC236}">
                <a16:creationId xmlns:a16="http://schemas.microsoft.com/office/drawing/2014/main" id="{DEEFFB76-8A2B-4BC4-944B-674D7F846565}"/>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17550" y="6416675"/>
            <a:ext cx="590550" cy="40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65" r:id="rId1"/>
    <p:sldLayoutId id="2147483966" r:id="rId2"/>
    <p:sldLayoutId id="2147483964" r:id="rId3"/>
    <p:sldLayoutId id="2147483967" r:id="rId4"/>
    <p:sldLayoutId id="2147483968" r:id="rId5"/>
    <p:sldLayoutId id="2147483969" r:id="rId6"/>
    <p:sldLayoutId id="2147483970" r:id="rId7"/>
    <p:sldLayoutId id="2147483971" r:id="rId8"/>
    <p:sldLayoutId id="2147483972" r:id="rId9"/>
    <p:sldLayoutId id="2147483973" r:id="rId10"/>
    <p:sldLayoutId id="2147483974" r:id="rId11"/>
    <p:sldLayoutId id="2147483975" r:id="rId12"/>
  </p:sldLayoutIdLst>
  <p:hf hdr="0" ftr="0" dt="0"/>
  <p:txStyles>
    <p:titleStyle>
      <a:lvl1pPr algn="l" rtl="0" eaLnBrk="0" fontAlgn="base" hangingPunct="0">
        <a:lnSpc>
          <a:spcPct val="85000"/>
        </a:lnSpc>
        <a:spcBef>
          <a:spcPct val="0"/>
        </a:spcBef>
        <a:spcAft>
          <a:spcPct val="0"/>
        </a:spcAft>
        <a:defRPr sz="4800" kern="1200" spc="-50">
          <a:solidFill>
            <a:srgbClr val="404040"/>
          </a:solidFill>
          <a:latin typeface="+mj-lt"/>
          <a:ea typeface="+mj-ea"/>
          <a:cs typeface="+mj-cs"/>
        </a:defRPr>
      </a:lvl1pPr>
      <a:lvl2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2pPr>
      <a:lvl3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3pPr>
      <a:lvl4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4pPr>
      <a:lvl5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5pPr>
      <a:lvl6pPr marL="457200" algn="l" rtl="0" fontAlgn="base">
        <a:lnSpc>
          <a:spcPct val="85000"/>
        </a:lnSpc>
        <a:spcBef>
          <a:spcPct val="0"/>
        </a:spcBef>
        <a:spcAft>
          <a:spcPct val="0"/>
        </a:spcAft>
        <a:defRPr sz="4800">
          <a:solidFill>
            <a:srgbClr val="404040"/>
          </a:solidFill>
          <a:latin typeface="Calibri Light" panose="020F0302020204030204" pitchFamily="34" charset="0"/>
        </a:defRPr>
      </a:lvl6pPr>
      <a:lvl7pPr marL="914400" algn="l" rtl="0" fontAlgn="base">
        <a:lnSpc>
          <a:spcPct val="85000"/>
        </a:lnSpc>
        <a:spcBef>
          <a:spcPct val="0"/>
        </a:spcBef>
        <a:spcAft>
          <a:spcPct val="0"/>
        </a:spcAft>
        <a:defRPr sz="4800">
          <a:solidFill>
            <a:srgbClr val="404040"/>
          </a:solidFill>
          <a:latin typeface="Calibri Light" panose="020F0302020204030204" pitchFamily="34" charset="0"/>
        </a:defRPr>
      </a:lvl7pPr>
      <a:lvl8pPr marL="1371600" algn="l" rtl="0" fontAlgn="base">
        <a:lnSpc>
          <a:spcPct val="85000"/>
        </a:lnSpc>
        <a:spcBef>
          <a:spcPct val="0"/>
        </a:spcBef>
        <a:spcAft>
          <a:spcPct val="0"/>
        </a:spcAft>
        <a:defRPr sz="4800">
          <a:solidFill>
            <a:srgbClr val="404040"/>
          </a:solidFill>
          <a:latin typeface="Calibri Light" panose="020F0302020204030204" pitchFamily="34" charset="0"/>
        </a:defRPr>
      </a:lvl8pPr>
      <a:lvl9pPr marL="1828800" algn="l" rtl="0" fontAlgn="base">
        <a:lnSpc>
          <a:spcPct val="85000"/>
        </a:lnSpc>
        <a:spcBef>
          <a:spcPct val="0"/>
        </a:spcBef>
        <a:spcAft>
          <a:spcPct val="0"/>
        </a:spcAft>
        <a:defRPr sz="4800">
          <a:solidFill>
            <a:srgbClr val="404040"/>
          </a:solidFill>
          <a:latin typeface="Calibri Light" panose="020F030202020403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gcc02.safelinks.protection.outlook.com/?url=https%3A%2F%2Fdhcd.baltimorecity.gov%2Fsites%2Fdefault%2Ffiles%2FImpact%2520Investment%2520Areas.pdf&amp;data=04%7C01%7CSusan.Moriarty%40baltimorecity.gov%7C7aee531ae73d4b41ca7508d9c180e3fe%7C312cb126c6ae4fc2800d318e679ce6c7%7C0%7C0%7C637753581605409190%7CUnknown%7CTWFpbGZsb3d8eyJWIjoiMC4wLjAwMDAiLCJQIjoiV2luMzIiLCJBTiI6Ik1haWwiLCJXVCI6Mn0%3D%7C3000&amp;sdata=xo7kQjAhLKVPwLJgWIq1TvrRPz%2BB8QaQmwO1HC7awjc%3D&amp;reserved=0"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portal.neighborlysoftware.com/BALTIMOREMD/Participant"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Lorraine.Cannon@baltimorecity.gov"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4E4B8001-6226-4A2E-BBBD-C10A12BFDC83}"/>
              </a:ext>
            </a:extLst>
          </p:cNvPr>
          <p:cNvSpPr>
            <a:spLocks noGrp="1" noChangeArrowheads="1"/>
          </p:cNvSpPr>
          <p:nvPr>
            <p:ph type="ctrTitle"/>
          </p:nvPr>
        </p:nvSpPr>
        <p:spPr>
          <a:xfrm>
            <a:off x="838200" y="1295400"/>
            <a:ext cx="7315200" cy="1143000"/>
          </a:xfrm>
        </p:spPr>
        <p:txBody>
          <a:bodyPr anchor="ctr"/>
          <a:lstStyle/>
          <a:p>
            <a:pPr algn="ctr" eaLnBrk="1" fontAlgn="auto" hangingPunct="1">
              <a:spcAft>
                <a:spcPts val="0"/>
              </a:spcAft>
              <a:defRPr/>
            </a:pPr>
            <a:r>
              <a:rPr lang="en-US" altLang="en-US" sz="3600" b="1" dirty="0">
                <a:solidFill>
                  <a:schemeClr val="tx1"/>
                </a:solidFill>
                <a:latin typeface="Cambria" panose="02040503050406030204" pitchFamily="18" charset="0"/>
                <a:ea typeface="Cambria" panose="02040503050406030204" pitchFamily="18" charset="0"/>
              </a:rPr>
              <a:t>COMMUNITY DEVELOPMENT BLOCK GRANT PROGRAM</a:t>
            </a:r>
          </a:p>
        </p:txBody>
      </p:sp>
      <p:sp>
        <p:nvSpPr>
          <p:cNvPr id="4099" name="Rectangle 3">
            <a:extLst>
              <a:ext uri="{FF2B5EF4-FFF2-40B4-BE49-F238E27FC236}">
                <a16:creationId xmlns:a16="http://schemas.microsoft.com/office/drawing/2014/main" id="{5F632181-F035-43A4-A532-AA5B8CD93BDF}"/>
              </a:ext>
            </a:extLst>
          </p:cNvPr>
          <p:cNvSpPr>
            <a:spLocks noGrp="1" noChangeArrowheads="1"/>
          </p:cNvSpPr>
          <p:nvPr>
            <p:ph type="subTitle" idx="1"/>
          </p:nvPr>
        </p:nvSpPr>
        <p:spPr>
          <a:xfrm>
            <a:off x="990600" y="5105400"/>
            <a:ext cx="7620000" cy="609600"/>
          </a:xfrm>
        </p:spPr>
        <p:txBody>
          <a:bodyPr rtlCol="0">
            <a:normAutofit fontScale="85000" lnSpcReduction="10000"/>
          </a:bodyPr>
          <a:lstStyle/>
          <a:p>
            <a:pPr algn="ctr" eaLnBrk="1" fontAlgn="auto" hangingPunct="1">
              <a:lnSpc>
                <a:spcPct val="80000"/>
              </a:lnSpc>
              <a:defRPr/>
            </a:pPr>
            <a:r>
              <a:rPr lang="en-US" altLang="en-US" sz="1800" b="1" dirty="0">
                <a:effectLst>
                  <a:outerShdw blurRad="38100" dist="38100" dir="2700000" algn="tl">
                    <a:srgbClr val="FFFFFF"/>
                  </a:outerShdw>
                </a:effectLst>
              </a:rPr>
              <a:t>Baltimore DEPARTMENT OF HOUSING AND COMMUNITY DEVELOPMENT</a:t>
            </a:r>
          </a:p>
          <a:p>
            <a:pPr algn="ctr" eaLnBrk="1" fontAlgn="auto" hangingPunct="1">
              <a:lnSpc>
                <a:spcPct val="80000"/>
              </a:lnSpc>
              <a:defRPr/>
            </a:pPr>
            <a:r>
              <a:rPr lang="en-US" altLang="en-US" sz="1800" b="1" dirty="0"/>
              <a:t>CDBG OFFICE</a:t>
            </a:r>
          </a:p>
        </p:txBody>
      </p:sp>
      <p:pic>
        <p:nvPicPr>
          <p:cNvPr id="15364" name="Picture 2">
            <a:extLst>
              <a:ext uri="{FF2B5EF4-FFF2-40B4-BE49-F238E27FC236}">
                <a16:creationId xmlns:a16="http://schemas.microsoft.com/office/drawing/2014/main" id="{97FDDA33-FB93-4074-B68A-15800E4C39A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14788" y="2819400"/>
            <a:ext cx="1114425"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BC2017FF-E2F1-4457-A378-72F301E3BAB3}"/>
              </a:ext>
            </a:extLst>
          </p:cNvPr>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93E0D61C-86C3-499A-8AD4-8C6CAE343624}" type="slidenum">
              <a:rPr lang="en-US" altLang="en-US">
                <a:solidFill>
                  <a:schemeClr val="bg1"/>
                </a:solidFill>
              </a:rPr>
              <a:pPr/>
              <a:t>1</a:t>
            </a:fld>
            <a:endParaRPr lang="en-US" altLang="en-US">
              <a:solidFill>
                <a:schemeClr val="bg1"/>
              </a:solidFill>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9A2A7F36-85CA-42A9-88C1-DE3DFDB4EAC6}"/>
              </a:ext>
            </a:extLst>
          </p:cNvPr>
          <p:cNvSpPr>
            <a:spLocks noGrp="1" noChangeArrowheads="1"/>
          </p:cNvSpPr>
          <p:nvPr>
            <p:ph type="title"/>
          </p:nvPr>
        </p:nvSpPr>
        <p:spPr>
          <a:xfrm>
            <a:off x="685800" y="339725"/>
            <a:ext cx="7772400" cy="609600"/>
          </a:xfrm>
        </p:spPr>
        <p:txBody>
          <a:bodyPr>
            <a:normAutofit fontScale="90000"/>
          </a:bodyPr>
          <a:lstStyle/>
          <a:p>
            <a:pPr eaLnBrk="1" fontAlgn="auto" hangingPunct="1">
              <a:spcAft>
                <a:spcPts val="0"/>
              </a:spcAft>
              <a:defRPr/>
            </a:pPr>
            <a:br>
              <a:rPr lang="en-US" altLang="en-US" sz="3000" b="1" dirty="0">
                <a:solidFill>
                  <a:schemeClr val="tx1">
                    <a:lumMod val="75000"/>
                    <a:lumOff val="25000"/>
                  </a:schemeClr>
                </a:solidFill>
              </a:rPr>
            </a:br>
            <a:r>
              <a:rPr lang="en-US" altLang="en-US" sz="3000" b="1" dirty="0">
                <a:solidFill>
                  <a:schemeClr val="tx1">
                    <a:lumMod val="75000"/>
                    <a:lumOff val="25000"/>
                  </a:schemeClr>
                </a:solidFill>
              </a:rPr>
              <a:t> </a:t>
            </a:r>
            <a:r>
              <a:rPr lang="en-US" altLang="en-US" sz="3000" b="1" dirty="0">
                <a:solidFill>
                  <a:schemeClr val="tx1">
                    <a:lumMod val="75000"/>
                    <a:lumOff val="25000"/>
                  </a:schemeClr>
                </a:solidFill>
                <a:latin typeface="Cambria" panose="02040503050406030204" pitchFamily="18" charset="0"/>
                <a:ea typeface="Cambria" panose="02040503050406030204" pitchFamily="18" charset="0"/>
              </a:rPr>
              <a:t>MAYORAL PRIORITIES </a:t>
            </a:r>
          </a:p>
        </p:txBody>
      </p:sp>
      <p:sp>
        <p:nvSpPr>
          <p:cNvPr id="12291" name="Rectangle 3">
            <a:extLst>
              <a:ext uri="{FF2B5EF4-FFF2-40B4-BE49-F238E27FC236}">
                <a16:creationId xmlns:a16="http://schemas.microsoft.com/office/drawing/2014/main" id="{F489C0DF-63FB-4475-979F-3AC12362B5F0}"/>
              </a:ext>
            </a:extLst>
          </p:cNvPr>
          <p:cNvSpPr>
            <a:spLocks noGrp="1" noChangeArrowheads="1"/>
          </p:cNvSpPr>
          <p:nvPr>
            <p:ph idx="1"/>
          </p:nvPr>
        </p:nvSpPr>
        <p:spPr>
          <a:xfrm>
            <a:off x="800100" y="1905000"/>
            <a:ext cx="7543800" cy="4022725"/>
          </a:xfrm>
        </p:spPr>
        <p:txBody>
          <a:bodyPr rtlCol="0">
            <a:normAutofit fontScale="77500" lnSpcReduction="20000"/>
          </a:bodyPr>
          <a:lstStyle/>
          <a:p>
            <a:pPr marL="0" indent="0" algn="just" eaLnBrk="1" fontAlgn="auto" hangingPunct="1">
              <a:lnSpc>
                <a:spcPct val="110000"/>
              </a:lnSpc>
              <a:spcBef>
                <a:spcPct val="0"/>
              </a:spcBef>
              <a:buFont typeface="Calibri" panose="020F0502020204030204" pitchFamily="34" charset="0"/>
              <a:buNone/>
              <a:defRPr/>
            </a:pPr>
            <a:r>
              <a:rPr lang="en-US" altLang="en-US" sz="2300" dirty="0">
                <a:solidFill>
                  <a:schemeClr val="tx1">
                    <a:lumMod val="75000"/>
                    <a:lumOff val="25000"/>
                  </a:schemeClr>
                </a:solidFill>
              </a:rPr>
              <a:t>Each program or project to be funded under the CDBG Program must be designed to address one or more of the Federally-mandated Outcome-Based Performance Measures listed above. Applicants should also indicate how their programs or activities would meet a Mayoral Priority and one of the objectives outlined in the City of Baltimore 5-year Consolidated Plan (2020-2024).</a:t>
            </a:r>
          </a:p>
          <a:p>
            <a:pPr marL="292100" indent="-292100" algn="just" eaLnBrk="1" fontAlgn="auto" hangingPunct="1">
              <a:buClr>
                <a:schemeClr val="tx1"/>
              </a:buClr>
              <a:buSzPct val="90000"/>
              <a:buFont typeface="Marlett" pitchFamily="2" charset="2"/>
              <a:buNone/>
              <a:defRPr/>
            </a:pPr>
            <a:endParaRPr lang="en-US" altLang="en-US" sz="1600" dirty="0">
              <a:solidFill>
                <a:schemeClr val="tx1">
                  <a:lumMod val="75000"/>
                  <a:lumOff val="25000"/>
                </a:schemeClr>
              </a:solidFill>
            </a:endParaRPr>
          </a:p>
          <a:p>
            <a:pPr marL="0" indent="0" algn="just" eaLnBrk="1" fontAlgn="auto" hangingPunct="1">
              <a:lnSpc>
                <a:spcPct val="110000"/>
              </a:lnSpc>
              <a:spcBef>
                <a:spcPct val="0"/>
              </a:spcBef>
              <a:buFont typeface="Calibri" panose="020F0502020204030204" pitchFamily="34" charset="0"/>
              <a:buNone/>
              <a:defRPr/>
            </a:pPr>
            <a:r>
              <a:rPr lang="en-US" altLang="en-US" sz="2100" b="1" dirty="0">
                <a:solidFill>
                  <a:schemeClr val="tx1">
                    <a:lumMod val="75000"/>
                    <a:lumOff val="25000"/>
                  </a:schemeClr>
                </a:solidFill>
              </a:rPr>
              <a:t>Mayoral Priorities </a:t>
            </a:r>
            <a:r>
              <a:rPr lang="en-US" altLang="en-US" sz="2100" dirty="0">
                <a:solidFill>
                  <a:schemeClr val="tx1">
                    <a:lumMod val="75000"/>
                    <a:lumOff val="25000"/>
                  </a:schemeClr>
                </a:solidFill>
              </a:rPr>
              <a:t>that are consistent with CDBG objectives include:</a:t>
            </a:r>
          </a:p>
          <a:p>
            <a:pPr marL="0" indent="0" algn="just" eaLnBrk="1" fontAlgn="auto" hangingPunct="1">
              <a:lnSpc>
                <a:spcPct val="110000"/>
              </a:lnSpc>
              <a:spcBef>
                <a:spcPct val="0"/>
              </a:spcBef>
              <a:buFont typeface="Calibri" panose="020F0502020204030204" pitchFamily="34" charset="0"/>
              <a:buNone/>
              <a:defRPr/>
            </a:pPr>
            <a:endParaRPr lang="en-US" altLang="en-US" sz="2100" dirty="0">
              <a:solidFill>
                <a:schemeClr val="tx1">
                  <a:lumMod val="75000"/>
                  <a:lumOff val="25000"/>
                </a:schemeClr>
              </a:solidFill>
            </a:endParaRPr>
          </a:p>
          <a:p>
            <a:pPr marL="365760" indent="-365760" algn="just" eaLnBrk="1" fontAlgn="auto" hangingPunct="1">
              <a:lnSpc>
                <a:spcPct val="110000"/>
              </a:lnSpc>
              <a:spcBef>
                <a:spcPct val="0"/>
              </a:spcBef>
              <a:buClr>
                <a:schemeClr val="accent6">
                  <a:lumMod val="75000"/>
                </a:schemeClr>
              </a:buClr>
              <a:buSzPct val="125000"/>
              <a:buFont typeface="Wingdings" panose="05000000000000000000" pitchFamily="2" charset="2"/>
              <a:buChar char="§"/>
              <a:defRPr/>
            </a:pPr>
            <a:r>
              <a:rPr lang="en-US" altLang="en-US" sz="2100" b="1" dirty="0">
                <a:solidFill>
                  <a:schemeClr val="tx1">
                    <a:lumMod val="75000"/>
                    <a:lumOff val="25000"/>
                  </a:schemeClr>
                </a:solidFill>
                <a:cs typeface="Calibri"/>
              </a:rPr>
              <a:t>BUILDING PUBLIC SAFETY - </a:t>
            </a:r>
            <a:r>
              <a:rPr lang="en-US" sz="2100" dirty="0">
                <a:ea typeface="+mn-lt"/>
                <a:cs typeface="+mn-lt"/>
              </a:rPr>
              <a:t>develop a holistic public safety strategy</a:t>
            </a:r>
            <a:endParaRPr lang="en-US" altLang="en-US" sz="2100" b="1" dirty="0">
              <a:solidFill>
                <a:schemeClr val="tx1">
                  <a:lumMod val="75000"/>
                  <a:lumOff val="25000"/>
                </a:schemeClr>
              </a:solidFill>
            </a:endParaRPr>
          </a:p>
          <a:p>
            <a:pPr marL="365760" indent="-365760" algn="just">
              <a:lnSpc>
                <a:spcPct val="110000"/>
              </a:lnSpc>
              <a:spcBef>
                <a:spcPct val="0"/>
              </a:spcBef>
              <a:buClr>
                <a:srgbClr val="6F7B63"/>
              </a:buClr>
              <a:buSzPct val="125000"/>
              <a:buFont typeface="Wingdings" panose="05000000000000000000" pitchFamily="2" charset="2"/>
              <a:buChar char="§"/>
              <a:defRPr/>
            </a:pPr>
            <a:endParaRPr lang="en-US" altLang="en-US" sz="2100" b="1" dirty="0">
              <a:solidFill>
                <a:schemeClr val="tx1">
                  <a:lumMod val="75000"/>
                  <a:lumOff val="25000"/>
                </a:schemeClr>
              </a:solidFill>
            </a:endParaRPr>
          </a:p>
          <a:p>
            <a:pPr marL="365760" indent="-365760" algn="just">
              <a:lnSpc>
                <a:spcPct val="110000"/>
              </a:lnSpc>
              <a:spcBef>
                <a:spcPct val="0"/>
              </a:spcBef>
              <a:buClr>
                <a:srgbClr val="6F7B63"/>
              </a:buClr>
              <a:buSzPct val="125000"/>
              <a:buFont typeface="Wingdings" panose="05000000000000000000" pitchFamily="2" charset="2"/>
              <a:buChar char="§"/>
              <a:defRPr/>
            </a:pPr>
            <a:r>
              <a:rPr lang="en-US" altLang="en-US" sz="2100" b="1" dirty="0">
                <a:solidFill>
                  <a:schemeClr val="tx1">
                    <a:lumMod val="75000"/>
                    <a:lumOff val="25000"/>
                  </a:schemeClr>
                </a:solidFill>
              </a:rPr>
              <a:t>PRIORITIZING YOUTH</a:t>
            </a:r>
            <a:r>
              <a:rPr lang="en-US" altLang="en-US" sz="2100" dirty="0">
                <a:solidFill>
                  <a:schemeClr val="tx1">
                    <a:lumMod val="75000"/>
                    <a:lumOff val="25000"/>
                  </a:schemeClr>
                </a:solidFill>
              </a:rPr>
              <a:t> - </a:t>
            </a:r>
            <a:r>
              <a:rPr lang="en-US" sz="2100" dirty="0">
                <a:ea typeface="+mn-lt"/>
                <a:cs typeface="+mn-lt"/>
              </a:rPr>
              <a:t>invest in the promise of young Baltimoreans</a:t>
            </a:r>
            <a:endParaRPr lang="en-US" sz="2100" dirty="0">
              <a:solidFill>
                <a:schemeClr val="tx1">
                  <a:lumMod val="75000"/>
                  <a:lumOff val="25000"/>
                </a:schemeClr>
              </a:solidFill>
              <a:cs typeface="Calibri"/>
            </a:endParaRPr>
          </a:p>
          <a:p>
            <a:pPr marL="365760" indent="-365760" algn="just" eaLnBrk="1" fontAlgn="auto" hangingPunct="1">
              <a:lnSpc>
                <a:spcPct val="110000"/>
              </a:lnSpc>
              <a:spcBef>
                <a:spcPct val="0"/>
              </a:spcBef>
              <a:buClr>
                <a:schemeClr val="accent6">
                  <a:lumMod val="75000"/>
                </a:schemeClr>
              </a:buClr>
              <a:buSzPct val="125000"/>
              <a:buFont typeface="Wingdings" panose="05000000000000000000" pitchFamily="2" charset="2"/>
              <a:buChar char="§"/>
              <a:defRPr/>
            </a:pPr>
            <a:endParaRPr lang="en-US" altLang="en-US" sz="2100" dirty="0">
              <a:solidFill>
                <a:schemeClr val="tx1">
                  <a:lumMod val="75000"/>
                  <a:lumOff val="25000"/>
                </a:schemeClr>
              </a:solidFill>
            </a:endParaRPr>
          </a:p>
          <a:p>
            <a:pPr marL="365760" indent="-365760" algn="just" eaLnBrk="1" fontAlgn="auto" hangingPunct="1">
              <a:lnSpc>
                <a:spcPct val="110000"/>
              </a:lnSpc>
              <a:spcBef>
                <a:spcPct val="0"/>
              </a:spcBef>
              <a:buClr>
                <a:schemeClr val="accent6">
                  <a:lumMod val="75000"/>
                </a:schemeClr>
              </a:buClr>
              <a:buSzPct val="125000"/>
              <a:buFont typeface="Wingdings" panose="05000000000000000000" pitchFamily="2" charset="2"/>
              <a:buChar char="§"/>
              <a:defRPr/>
            </a:pPr>
            <a:r>
              <a:rPr lang="en-US" altLang="en-US" sz="2100" b="1" dirty="0">
                <a:solidFill>
                  <a:schemeClr val="tx1">
                    <a:lumMod val="75000"/>
                    <a:lumOff val="25000"/>
                  </a:schemeClr>
                </a:solidFill>
              </a:rPr>
              <a:t>CLEAN AND HEALTHY NEIGHBORHOODS</a:t>
            </a:r>
            <a:r>
              <a:rPr lang="en-US" altLang="en-US" sz="2100" dirty="0">
                <a:solidFill>
                  <a:schemeClr val="tx1">
                    <a:lumMod val="75000"/>
                    <a:lumOff val="25000"/>
                  </a:schemeClr>
                </a:solidFill>
              </a:rPr>
              <a:t> - </a:t>
            </a:r>
            <a:r>
              <a:rPr lang="en-US" sz="2100" dirty="0">
                <a:ea typeface="+mn-lt"/>
                <a:cs typeface="+mn-lt"/>
              </a:rPr>
              <a:t>Uplift quality of life for Baltimoreans, improve life outcomes for residents, clean up neighborhoods, and focus on collaboration</a:t>
            </a:r>
            <a:endParaRPr lang="en-US" altLang="en-US" sz="1600" dirty="0">
              <a:solidFill>
                <a:schemeClr val="tx1">
                  <a:lumMod val="75000"/>
                  <a:lumOff val="25000"/>
                </a:schemeClr>
              </a:solidFill>
            </a:endParaRPr>
          </a:p>
        </p:txBody>
      </p:sp>
      <p:sp>
        <p:nvSpPr>
          <p:cNvPr id="2" name="Slide Number Placeholder 1">
            <a:extLst>
              <a:ext uri="{FF2B5EF4-FFF2-40B4-BE49-F238E27FC236}">
                <a16:creationId xmlns:a16="http://schemas.microsoft.com/office/drawing/2014/main" id="{A9ABB91E-A56E-4C3E-AC0D-D572EB5B7A41}"/>
              </a:ext>
            </a:extLst>
          </p:cNvPr>
          <p:cNvSpPr>
            <a:spLocks noGrp="1"/>
          </p:cNvSpPr>
          <p:nvPr>
            <p:ph type="sldNum" sz="quarter" idx="10"/>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AE560C64-AAAF-48F0-B5FA-A0D806A7B484}" type="slidenum">
              <a:rPr lang="en-US" altLang="en-US">
                <a:solidFill>
                  <a:schemeClr val="bg1"/>
                </a:solidFill>
              </a:rPr>
              <a:pPr/>
              <a:t>10</a:t>
            </a:fld>
            <a:endParaRPr lang="en-US" altLang="en-US">
              <a:solidFill>
                <a:schemeClr val="bg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06722B0C-7385-405F-AA14-E3D1D032C93F}"/>
              </a:ext>
            </a:extLst>
          </p:cNvPr>
          <p:cNvSpPr>
            <a:spLocks noGrp="1" noChangeArrowheads="1"/>
          </p:cNvSpPr>
          <p:nvPr>
            <p:ph type="title"/>
          </p:nvPr>
        </p:nvSpPr>
        <p:spPr>
          <a:xfrm>
            <a:off x="822325" y="287338"/>
            <a:ext cx="7543800" cy="627062"/>
          </a:xfrm>
        </p:spPr>
        <p:txBody>
          <a:bodyPr/>
          <a:lstStyle/>
          <a:p>
            <a:pPr eaLnBrk="1" fontAlgn="auto" hangingPunct="1">
              <a:spcAft>
                <a:spcPts val="0"/>
              </a:spcAft>
              <a:defRPr/>
            </a:pPr>
            <a:r>
              <a:rPr lang="en-US" altLang="en-US" sz="3000" b="1" dirty="0">
                <a:solidFill>
                  <a:schemeClr val="tx1">
                    <a:lumMod val="75000"/>
                    <a:lumOff val="25000"/>
                  </a:schemeClr>
                </a:solidFill>
                <a:latin typeface="Cambria" panose="02040503050406030204" pitchFamily="18" charset="0"/>
                <a:ea typeface="Cambria" panose="02040503050406030204" pitchFamily="18" charset="0"/>
              </a:rPr>
              <a:t>MAYORAL PRIORITIES (contd.)</a:t>
            </a:r>
          </a:p>
        </p:txBody>
      </p:sp>
      <p:sp>
        <p:nvSpPr>
          <p:cNvPr id="23555" name="Rectangle 3">
            <a:extLst>
              <a:ext uri="{FF2B5EF4-FFF2-40B4-BE49-F238E27FC236}">
                <a16:creationId xmlns:a16="http://schemas.microsoft.com/office/drawing/2014/main" id="{74607B64-1FFE-4B54-8A2B-BF1FD5587971}"/>
              </a:ext>
            </a:extLst>
          </p:cNvPr>
          <p:cNvSpPr>
            <a:spLocks noGrp="1" noChangeArrowheads="1"/>
          </p:cNvSpPr>
          <p:nvPr>
            <p:ph idx="1"/>
          </p:nvPr>
        </p:nvSpPr>
        <p:spPr>
          <a:xfrm>
            <a:off x="685800" y="1981200"/>
            <a:ext cx="7772400" cy="4191000"/>
          </a:xfrm>
        </p:spPr>
        <p:txBody>
          <a:bodyPr rtlCol="0">
            <a:normAutofit/>
          </a:bodyPr>
          <a:lstStyle/>
          <a:p>
            <a:pPr marL="365760" indent="-365760" algn="just" eaLnBrk="1" fontAlgn="auto" hangingPunct="1">
              <a:buClr>
                <a:schemeClr val="accent6">
                  <a:lumMod val="75000"/>
                </a:schemeClr>
              </a:buClr>
              <a:buSzPct val="125000"/>
              <a:buFont typeface="Wingdings" panose="05000000000000000000" pitchFamily="2" charset="2"/>
              <a:buChar char="§"/>
              <a:defRPr/>
            </a:pPr>
            <a:r>
              <a:rPr lang="en-US" sz="1600" b="1" dirty="0">
                <a:ea typeface="+mn-lt"/>
                <a:cs typeface="+mn-lt"/>
              </a:rPr>
              <a:t>EQUITABLE NEIGHBORHOOD DEVELOPMENT</a:t>
            </a:r>
            <a:r>
              <a:rPr lang="en-US" altLang="en-US" sz="1600" b="1" dirty="0">
                <a:solidFill>
                  <a:schemeClr val="tx1">
                    <a:lumMod val="75000"/>
                    <a:lumOff val="25000"/>
                  </a:schemeClr>
                </a:solidFill>
              </a:rPr>
              <a:t> </a:t>
            </a:r>
            <a:r>
              <a:rPr lang="en-US" altLang="en-US" sz="1600" dirty="0">
                <a:solidFill>
                  <a:schemeClr val="tx1">
                    <a:lumMod val="75000"/>
                    <a:lumOff val="25000"/>
                  </a:schemeClr>
                </a:solidFill>
              </a:rPr>
              <a:t>- </a:t>
            </a:r>
            <a:r>
              <a:rPr lang="en-US" altLang="en-US" sz="1600" dirty="0">
                <a:solidFill>
                  <a:schemeClr val="tx1">
                    <a:lumMod val="75000"/>
                    <a:lumOff val="25000"/>
                  </a:schemeClr>
                </a:solidFill>
                <a:ea typeface="+mn-lt"/>
                <a:cs typeface="+mn-lt"/>
              </a:rPr>
              <a:t>S</a:t>
            </a:r>
            <a:r>
              <a:rPr lang="en-US" sz="1600" dirty="0">
                <a:ea typeface="+mn-lt"/>
                <a:cs typeface="+mn-lt"/>
              </a:rPr>
              <a:t>upport the businesses and workers most impacted by COVID-19, retain legacy residents, support capital investment in formerly redlined neighborhoods, prioritize local, women-owned and Black-owned businesses, and close the digital divide.</a:t>
            </a:r>
            <a:endParaRPr lang="en-US" altLang="en-US" sz="1600" dirty="0">
              <a:solidFill>
                <a:schemeClr val="tx1">
                  <a:lumMod val="75000"/>
                  <a:lumOff val="25000"/>
                </a:schemeClr>
              </a:solidFill>
            </a:endParaRPr>
          </a:p>
          <a:p>
            <a:pPr marL="365760" indent="-365760" algn="just" eaLnBrk="1" fontAlgn="auto" hangingPunct="1">
              <a:buClr>
                <a:schemeClr val="accent6">
                  <a:lumMod val="75000"/>
                </a:schemeClr>
              </a:buClr>
              <a:buSzPct val="125000"/>
              <a:buFont typeface="Wingdings" panose="05000000000000000000" pitchFamily="2" charset="2"/>
              <a:buChar char="§"/>
              <a:defRPr/>
            </a:pPr>
            <a:r>
              <a:rPr lang="en-US" sz="1600" b="1" dirty="0">
                <a:ea typeface="+mn-lt"/>
                <a:cs typeface="+mn-lt"/>
              </a:rPr>
              <a:t>RESPONSIBLE STEWARDSHIP OF CITY RESOURCES</a:t>
            </a:r>
            <a:r>
              <a:rPr lang="en-US" altLang="en-US" sz="1600" b="1" dirty="0">
                <a:solidFill>
                  <a:schemeClr val="tx1">
                    <a:lumMod val="75000"/>
                    <a:lumOff val="25000"/>
                  </a:schemeClr>
                </a:solidFill>
              </a:rPr>
              <a:t> </a:t>
            </a:r>
            <a:r>
              <a:rPr lang="en-US" altLang="en-US" sz="1600" dirty="0">
                <a:solidFill>
                  <a:schemeClr val="tx1">
                    <a:lumMod val="75000"/>
                    <a:lumOff val="25000"/>
                  </a:schemeClr>
                </a:solidFill>
              </a:rPr>
              <a:t>-  </a:t>
            </a:r>
            <a:r>
              <a:rPr lang="en-US" sz="1600" dirty="0">
                <a:ea typeface="+mn-lt"/>
                <a:cs typeface="+mn-lt"/>
              </a:rPr>
              <a:t>Modernize outdated City processes, improve access and affordability of services, recruit and retain a strong workforce, and be transparent and accountable about the government’s performance. </a:t>
            </a:r>
          </a:p>
        </p:txBody>
      </p:sp>
      <p:sp>
        <p:nvSpPr>
          <p:cNvPr id="2" name="Slide Number Placeholder 1">
            <a:extLst>
              <a:ext uri="{FF2B5EF4-FFF2-40B4-BE49-F238E27FC236}">
                <a16:creationId xmlns:a16="http://schemas.microsoft.com/office/drawing/2014/main" id="{DD8AAC64-9657-42F2-8BAB-737AB34EEA89}"/>
              </a:ext>
            </a:extLst>
          </p:cNvPr>
          <p:cNvSpPr>
            <a:spLocks noGrp="1"/>
          </p:cNvSpPr>
          <p:nvPr>
            <p:ph type="sldNum" sz="quarter" idx="10"/>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0BC44C10-441F-4C78-8B93-638C538FD08F}" type="slidenum">
              <a:rPr lang="en-US" altLang="en-US">
                <a:solidFill>
                  <a:schemeClr val="bg1"/>
                </a:solidFill>
              </a:rPr>
              <a:pPr/>
              <a:t>11</a:t>
            </a:fld>
            <a:endParaRPr lang="en-US" altLang="en-US">
              <a:solidFill>
                <a:schemeClr val="bg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09E711AC-1176-4052-A4CF-3E3717C7E874}"/>
              </a:ext>
            </a:extLst>
          </p:cNvPr>
          <p:cNvSpPr>
            <a:spLocks noGrp="1" noChangeArrowheads="1"/>
          </p:cNvSpPr>
          <p:nvPr>
            <p:ph type="title"/>
          </p:nvPr>
        </p:nvSpPr>
        <p:spPr>
          <a:xfrm>
            <a:off x="822325" y="287338"/>
            <a:ext cx="7543800" cy="931862"/>
          </a:xfrm>
        </p:spPr>
        <p:txBody>
          <a:bodyPr/>
          <a:lstStyle/>
          <a:p>
            <a:pPr eaLnBrk="1" fontAlgn="auto" hangingPunct="1">
              <a:spcAft>
                <a:spcPts val="0"/>
              </a:spcAft>
              <a:defRPr/>
            </a:pPr>
            <a:r>
              <a:rPr lang="en-US" altLang="en-US" sz="3000" b="1" dirty="0">
                <a:solidFill>
                  <a:schemeClr val="tx1">
                    <a:lumMod val="75000"/>
                    <a:lumOff val="25000"/>
                  </a:schemeClr>
                </a:solidFill>
                <a:latin typeface="Cambria" panose="02040503050406030204" pitchFamily="18" charset="0"/>
                <a:ea typeface="Cambria" panose="02040503050406030204" pitchFamily="18" charset="0"/>
              </a:rPr>
              <a:t>CDBG OBJECTIVES OUTLINED IN THE 5-YEAR PLAN</a:t>
            </a:r>
          </a:p>
        </p:txBody>
      </p:sp>
      <p:sp>
        <p:nvSpPr>
          <p:cNvPr id="14339" name="Rectangle 3">
            <a:extLst>
              <a:ext uri="{FF2B5EF4-FFF2-40B4-BE49-F238E27FC236}">
                <a16:creationId xmlns:a16="http://schemas.microsoft.com/office/drawing/2014/main" id="{AA17E673-0C5D-4960-9DB8-32CEBAA36C93}"/>
              </a:ext>
            </a:extLst>
          </p:cNvPr>
          <p:cNvSpPr>
            <a:spLocks noGrp="1" noChangeArrowheads="1"/>
          </p:cNvSpPr>
          <p:nvPr>
            <p:ph idx="1"/>
          </p:nvPr>
        </p:nvSpPr>
        <p:spPr>
          <a:xfrm>
            <a:off x="800100" y="1905000"/>
            <a:ext cx="7772400" cy="3962400"/>
          </a:xfrm>
        </p:spPr>
        <p:txBody>
          <a:bodyPr rtlCol="0">
            <a:normAutofit lnSpcReduction="10000"/>
          </a:bodyPr>
          <a:lstStyle/>
          <a:p>
            <a:pPr marL="91440" indent="-91440" eaLnBrk="1" fontAlgn="auto" hangingPunct="1">
              <a:buFontTx/>
              <a:buNone/>
              <a:defRPr/>
            </a:pPr>
            <a:r>
              <a:rPr lang="en-US" altLang="en-US" sz="1800" dirty="0">
                <a:solidFill>
                  <a:schemeClr val="tx1">
                    <a:lumMod val="75000"/>
                    <a:lumOff val="25000"/>
                  </a:schemeClr>
                </a:solidFill>
              </a:rPr>
              <a:t>Baltimore’s CDBG objectives are:  </a:t>
            </a:r>
          </a:p>
          <a:p>
            <a:pPr marL="365760" indent="-365760" eaLnBrk="1" fontAlgn="auto" hangingPunct="1">
              <a:buClr>
                <a:schemeClr val="accent6">
                  <a:lumMod val="75000"/>
                </a:schemeClr>
              </a:buClr>
              <a:buSzPct val="125000"/>
              <a:buFont typeface="Wingdings" panose="05000000000000000000" pitchFamily="2" charset="2"/>
              <a:buChar char="§"/>
              <a:defRPr/>
            </a:pPr>
            <a:r>
              <a:rPr lang="en-US" altLang="en-US" sz="1600" b="1" dirty="0">
                <a:solidFill>
                  <a:schemeClr val="tx1">
                    <a:lumMod val="75000"/>
                    <a:lumOff val="25000"/>
                  </a:schemeClr>
                </a:solidFill>
              </a:rPr>
              <a:t>Focus on Impact investment Areas</a:t>
            </a:r>
            <a:r>
              <a:rPr lang="en-US" altLang="en-US" sz="1600" dirty="0">
                <a:solidFill>
                  <a:schemeClr val="tx1">
                    <a:lumMod val="75000"/>
                    <a:lumOff val="25000"/>
                  </a:schemeClr>
                </a:solidFill>
              </a:rPr>
              <a:t>:</a:t>
            </a:r>
            <a:endParaRPr lang="en-US" altLang="en-US" sz="1600" dirty="0">
              <a:solidFill>
                <a:schemeClr val="tx1">
                  <a:lumMod val="75000"/>
                  <a:lumOff val="25000"/>
                </a:schemeClr>
              </a:solidFill>
              <a:cs typeface="Calibri"/>
            </a:endParaRPr>
          </a:p>
          <a:p>
            <a:pPr marL="822960" lvl="3" indent="-457200" eaLnBrk="1" fontAlgn="auto" hangingPunct="1">
              <a:buFont typeface="Wingdings" pitchFamily="2" charset="2"/>
              <a:buChar char="Ø"/>
              <a:defRPr/>
            </a:pPr>
            <a:r>
              <a:rPr lang="en-US" altLang="en-US" sz="1600" dirty="0">
                <a:solidFill>
                  <a:schemeClr val="tx1">
                    <a:lumMod val="75000"/>
                    <a:lumOff val="25000"/>
                  </a:schemeClr>
                </a:solidFill>
              </a:rPr>
              <a:t>Build on and leverage existing assets,</a:t>
            </a:r>
            <a:endParaRPr lang="en-US" altLang="en-US" sz="1600" dirty="0">
              <a:solidFill>
                <a:schemeClr val="tx1">
                  <a:lumMod val="75000"/>
                  <a:lumOff val="25000"/>
                </a:schemeClr>
              </a:solidFill>
              <a:cs typeface="Calibri"/>
            </a:endParaRPr>
          </a:p>
          <a:p>
            <a:pPr marL="822960" lvl="3" indent="-457200" eaLnBrk="1" fontAlgn="auto" hangingPunct="1">
              <a:buFont typeface="Wingdings" pitchFamily="2" charset="2"/>
              <a:buChar char="Ø"/>
              <a:defRPr/>
            </a:pPr>
            <a:r>
              <a:rPr lang="en-US" altLang="en-US" sz="1600" dirty="0">
                <a:solidFill>
                  <a:schemeClr val="tx1">
                    <a:lumMod val="75000"/>
                    <a:lumOff val="25000"/>
                  </a:schemeClr>
                </a:solidFill>
              </a:rPr>
              <a:t>Stabilize homeownership markets,</a:t>
            </a:r>
            <a:endParaRPr lang="en-US" altLang="en-US" sz="1600" dirty="0">
              <a:solidFill>
                <a:schemeClr val="tx1">
                  <a:lumMod val="75000"/>
                  <a:lumOff val="25000"/>
                </a:schemeClr>
              </a:solidFill>
              <a:cs typeface="Calibri"/>
            </a:endParaRPr>
          </a:p>
          <a:p>
            <a:pPr marL="822960" lvl="3" indent="-457200" eaLnBrk="1" fontAlgn="auto" hangingPunct="1">
              <a:buFont typeface="Wingdings" pitchFamily="2" charset="2"/>
              <a:buChar char="Ø"/>
              <a:defRPr/>
            </a:pPr>
            <a:r>
              <a:rPr lang="en-US" altLang="en-US" sz="1600" dirty="0">
                <a:solidFill>
                  <a:schemeClr val="tx1">
                    <a:lumMod val="75000"/>
                    <a:lumOff val="25000"/>
                  </a:schemeClr>
                </a:solidFill>
              </a:rPr>
              <a:t>Support neighborhood-serving businesses</a:t>
            </a:r>
            <a:endParaRPr lang="en-US" altLang="en-US" sz="1600" dirty="0">
              <a:solidFill>
                <a:schemeClr val="tx1">
                  <a:lumMod val="75000"/>
                  <a:lumOff val="25000"/>
                </a:schemeClr>
              </a:solidFill>
              <a:cs typeface="Calibri" panose="020F0502020204030204"/>
            </a:endParaRPr>
          </a:p>
          <a:p>
            <a:pPr marL="822960" lvl="3" indent="-457200">
              <a:buFont typeface="Wingdings" pitchFamily="2" charset="2"/>
              <a:buChar char="Ø"/>
              <a:defRPr/>
            </a:pPr>
            <a:r>
              <a:rPr lang="en-US" altLang="en-US" sz="1600" dirty="0">
                <a:solidFill>
                  <a:schemeClr val="tx1">
                    <a:lumMod val="75000"/>
                    <a:lumOff val="25000"/>
                  </a:schemeClr>
                </a:solidFill>
                <a:cs typeface="Calibri" panose="020F0502020204030204"/>
              </a:rPr>
              <a:t>Maintain and improve neighborhood institutions</a:t>
            </a:r>
          </a:p>
          <a:p>
            <a:pPr marL="822960" lvl="3" indent="-457200">
              <a:buFont typeface="Wingdings" pitchFamily="2" charset="2"/>
              <a:buChar char="Ø"/>
              <a:defRPr/>
            </a:pPr>
            <a:endParaRPr lang="en-US" altLang="en-US" sz="1600" dirty="0">
              <a:solidFill>
                <a:schemeClr val="tx1">
                  <a:lumMod val="75000"/>
                  <a:lumOff val="25000"/>
                </a:schemeClr>
              </a:solidFill>
              <a:cs typeface="Calibri" panose="020F0502020204030204"/>
            </a:endParaRPr>
          </a:p>
          <a:p>
            <a:pPr marL="1005205" lvl="4" indent="-182245">
              <a:buFont typeface="Wingdings" pitchFamily="2" charset="2"/>
              <a:buChar char="§"/>
              <a:defRPr/>
            </a:pPr>
            <a:r>
              <a:rPr lang="en-US" altLang="en-US" sz="1600" dirty="0">
                <a:solidFill>
                  <a:schemeClr val="tx1">
                    <a:lumMod val="75000"/>
                    <a:lumOff val="25000"/>
                  </a:schemeClr>
                </a:solidFill>
                <a:cs typeface="Calibri" panose="020F0502020204030204"/>
              </a:rPr>
              <a:t>Southwest Impact Investment Area</a:t>
            </a:r>
          </a:p>
          <a:p>
            <a:pPr marL="1005205" lvl="4" indent="-182245">
              <a:buFont typeface="Wingdings" pitchFamily="2" charset="2"/>
              <a:buChar char="§"/>
              <a:defRPr/>
            </a:pPr>
            <a:r>
              <a:rPr lang="en-US" altLang="en-US" sz="1600" dirty="0">
                <a:solidFill>
                  <a:schemeClr val="tx1">
                    <a:lumMod val="75000"/>
                    <a:lumOff val="25000"/>
                  </a:schemeClr>
                </a:solidFill>
                <a:cs typeface="Calibri" panose="020F0502020204030204"/>
              </a:rPr>
              <a:t>West Impact Investment Area</a:t>
            </a:r>
          </a:p>
          <a:p>
            <a:pPr marL="1005205" lvl="4" indent="-182245">
              <a:buFont typeface="Wingdings" pitchFamily="2" charset="2"/>
              <a:buChar char="§"/>
              <a:defRPr/>
            </a:pPr>
            <a:r>
              <a:rPr lang="en-US" altLang="en-US" sz="1600" dirty="0">
                <a:solidFill>
                  <a:schemeClr val="tx1">
                    <a:lumMod val="75000"/>
                    <a:lumOff val="25000"/>
                  </a:schemeClr>
                </a:solidFill>
                <a:cs typeface="Calibri" panose="020F0502020204030204"/>
              </a:rPr>
              <a:t>East Impact Investment Area</a:t>
            </a:r>
          </a:p>
          <a:p>
            <a:pPr marL="1005205" lvl="4" indent="-182245">
              <a:buFont typeface="Wingdings" pitchFamily="2" charset="2"/>
              <a:buChar char="§"/>
              <a:defRPr/>
            </a:pPr>
            <a:r>
              <a:rPr lang="en-US" altLang="en-US" sz="1600" dirty="0">
                <a:solidFill>
                  <a:schemeClr val="tx1">
                    <a:lumMod val="75000"/>
                    <a:lumOff val="25000"/>
                  </a:schemeClr>
                </a:solidFill>
                <a:cs typeface="Calibri" panose="020F0502020204030204"/>
              </a:rPr>
              <a:t>Park Heights Impact Investment Area</a:t>
            </a:r>
          </a:p>
          <a:p>
            <a:pPr marL="1005205" lvl="4" indent="-182245">
              <a:buFont typeface="Wingdings" pitchFamily="2" charset="2"/>
              <a:buChar char="§"/>
              <a:defRPr/>
            </a:pPr>
            <a:endParaRPr lang="en-US" altLang="en-US" sz="1600" dirty="0">
              <a:solidFill>
                <a:schemeClr val="tx1">
                  <a:lumMod val="75000"/>
                  <a:lumOff val="25000"/>
                </a:schemeClr>
              </a:solidFill>
              <a:cs typeface="Calibri" panose="020F0502020204030204"/>
            </a:endParaRPr>
          </a:p>
          <a:p>
            <a:pPr marL="822960" lvl="4" indent="0">
              <a:buNone/>
              <a:defRPr/>
            </a:pPr>
            <a:r>
              <a:rPr lang="en-US" altLang="en-US" sz="1600" dirty="0">
                <a:solidFill>
                  <a:schemeClr val="tx1">
                    <a:lumMod val="75000"/>
                    <a:lumOff val="25000"/>
                  </a:schemeClr>
                </a:solidFill>
                <a:cs typeface="Calibri" panose="020F0502020204030204"/>
                <a:hlinkClick r:id="rId2"/>
              </a:rPr>
              <a:t>Impact Investment Areas map</a:t>
            </a:r>
            <a:endParaRPr lang="en-US" altLang="en-US" sz="1600" dirty="0">
              <a:solidFill>
                <a:schemeClr val="tx1">
                  <a:lumMod val="75000"/>
                  <a:lumOff val="25000"/>
                </a:schemeClr>
              </a:solidFill>
              <a:cs typeface="Calibri" panose="020F0502020204030204"/>
            </a:endParaRPr>
          </a:p>
          <a:p>
            <a:pPr marL="822960" lvl="3" indent="-457200">
              <a:buFont typeface="Wingdings" pitchFamily="2" charset="2"/>
              <a:buChar char="Ø"/>
              <a:defRPr/>
            </a:pPr>
            <a:endParaRPr lang="en-US" altLang="en-US" sz="1600" dirty="0">
              <a:solidFill>
                <a:schemeClr val="tx1">
                  <a:lumMod val="75000"/>
                  <a:lumOff val="25000"/>
                </a:schemeClr>
              </a:solidFill>
              <a:cs typeface="Calibri" panose="020F0502020204030204"/>
            </a:endParaRPr>
          </a:p>
          <a:p>
            <a:pPr marL="91440" indent="-91440" eaLnBrk="1" fontAlgn="auto" hangingPunct="1">
              <a:buNone/>
              <a:defRPr/>
            </a:pPr>
            <a:endParaRPr lang="en-US" altLang="en-US" sz="1600" dirty="0">
              <a:solidFill>
                <a:schemeClr val="tx1">
                  <a:lumMod val="75000"/>
                  <a:lumOff val="25000"/>
                </a:schemeClr>
              </a:solidFill>
              <a:cs typeface="Calibri" panose="020F0502020204030204"/>
            </a:endParaRPr>
          </a:p>
        </p:txBody>
      </p:sp>
      <p:sp>
        <p:nvSpPr>
          <p:cNvPr id="2" name="Slide Number Placeholder 1">
            <a:extLst>
              <a:ext uri="{FF2B5EF4-FFF2-40B4-BE49-F238E27FC236}">
                <a16:creationId xmlns:a16="http://schemas.microsoft.com/office/drawing/2014/main" id="{76CA5227-4EAF-468B-88DA-CABC36807FDD}"/>
              </a:ext>
            </a:extLst>
          </p:cNvPr>
          <p:cNvSpPr>
            <a:spLocks noGrp="1"/>
          </p:cNvSpPr>
          <p:nvPr>
            <p:ph type="sldNum" sz="quarter" idx="10"/>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E57EFDDA-DC05-4E05-8791-D1F6365A8BB0}" type="slidenum">
              <a:rPr lang="en-US" altLang="en-US">
                <a:solidFill>
                  <a:schemeClr val="bg1"/>
                </a:solidFill>
              </a:rPr>
              <a:pPr/>
              <a:t>12</a:t>
            </a:fld>
            <a:endParaRPr lang="en-US" altLang="en-US" dirty="0">
              <a:solidFill>
                <a:schemeClr val="bg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1FC0B-64A2-4D4A-99C4-B42C7087CA94}"/>
              </a:ext>
            </a:extLst>
          </p:cNvPr>
          <p:cNvSpPr>
            <a:spLocks noGrp="1"/>
          </p:cNvSpPr>
          <p:nvPr>
            <p:ph type="title"/>
          </p:nvPr>
        </p:nvSpPr>
        <p:spPr/>
        <p:txBody>
          <a:bodyPr>
            <a:normAutofit/>
          </a:bodyPr>
          <a:lstStyle/>
          <a:p>
            <a:r>
              <a:rPr lang="en-US" sz="3200" b="1" dirty="0">
                <a:solidFill>
                  <a:schemeClr val="tx1">
                    <a:lumMod val="75000"/>
                    <a:lumOff val="25000"/>
                  </a:schemeClr>
                </a:solidFill>
                <a:latin typeface="Cambria"/>
                <a:ea typeface="Cambria"/>
              </a:rPr>
              <a:t>CDBG OBJECTIVES OUTLINED IN THE 5-YEAR PLAN</a:t>
            </a:r>
            <a:endParaRPr lang="en-US" sz="3200" dirty="0">
              <a:solidFill>
                <a:schemeClr val="tx1">
                  <a:lumMod val="75000"/>
                  <a:lumOff val="25000"/>
                </a:schemeClr>
              </a:solidFill>
            </a:endParaRPr>
          </a:p>
        </p:txBody>
      </p:sp>
      <p:sp>
        <p:nvSpPr>
          <p:cNvPr id="3" name="Content Placeholder 2">
            <a:extLst>
              <a:ext uri="{FF2B5EF4-FFF2-40B4-BE49-F238E27FC236}">
                <a16:creationId xmlns:a16="http://schemas.microsoft.com/office/drawing/2014/main" id="{715A5252-9777-4C04-A1F4-C8CA19D29B76}"/>
              </a:ext>
            </a:extLst>
          </p:cNvPr>
          <p:cNvSpPr>
            <a:spLocks noGrp="1"/>
          </p:cNvSpPr>
          <p:nvPr>
            <p:ph idx="1"/>
          </p:nvPr>
        </p:nvSpPr>
        <p:spPr>
          <a:xfrm>
            <a:off x="822325" y="1736725"/>
            <a:ext cx="7543800" cy="4435475"/>
          </a:xfrm>
        </p:spPr>
        <p:txBody>
          <a:bodyPr/>
          <a:lstStyle/>
          <a:p>
            <a:pPr marL="365760" indent="-365760" eaLnBrk="1" fontAlgn="auto" hangingPunct="1">
              <a:buClr>
                <a:schemeClr val="accent6">
                  <a:lumMod val="75000"/>
                </a:schemeClr>
              </a:buClr>
              <a:buSzPct val="125000"/>
              <a:buFont typeface="Wingdings" panose="05000000000000000000" pitchFamily="2" charset="2"/>
              <a:buChar char="§"/>
              <a:defRPr/>
            </a:pPr>
            <a:r>
              <a:rPr lang="en-US" sz="1600" b="1" dirty="0">
                <a:solidFill>
                  <a:schemeClr val="tx1">
                    <a:lumMod val="75000"/>
                    <a:lumOff val="25000"/>
                  </a:schemeClr>
                </a:solidFill>
              </a:rPr>
              <a:t>  Affordable Housing</a:t>
            </a:r>
          </a:p>
          <a:p>
            <a:pPr marL="822960" lvl="3" indent="-457200">
              <a:buFont typeface="Wingdings" pitchFamily="2" charset="2"/>
              <a:buChar char="Ø"/>
              <a:defRPr/>
            </a:pPr>
            <a:r>
              <a:rPr lang="en-US" sz="1600" dirty="0">
                <a:solidFill>
                  <a:schemeClr val="tx1">
                    <a:lumMod val="75000"/>
                    <a:lumOff val="25000"/>
                  </a:schemeClr>
                </a:solidFill>
              </a:rPr>
              <a:t>Preserve and maintain existing affordable housing </a:t>
            </a:r>
          </a:p>
          <a:p>
            <a:pPr marL="822960" lvl="3" indent="-457200">
              <a:buFont typeface="Wingdings" pitchFamily="2" charset="2"/>
              <a:buChar char="Ø"/>
              <a:defRPr/>
            </a:pPr>
            <a:r>
              <a:rPr lang="en-US" sz="1600" dirty="0">
                <a:solidFill>
                  <a:schemeClr val="tx1">
                    <a:lumMod val="75000"/>
                    <a:lumOff val="25000"/>
                  </a:schemeClr>
                </a:solidFill>
              </a:rPr>
              <a:t>Create and increase affordable rental housing </a:t>
            </a:r>
          </a:p>
          <a:p>
            <a:pPr marL="822960" lvl="3" indent="-457200">
              <a:buFont typeface="Wingdings" pitchFamily="2" charset="2"/>
              <a:buChar char="Ø"/>
              <a:defRPr/>
            </a:pPr>
            <a:r>
              <a:rPr lang="en-US" sz="1600" dirty="0">
                <a:solidFill>
                  <a:schemeClr val="tx1">
                    <a:lumMod val="75000"/>
                    <a:lumOff val="25000"/>
                  </a:schemeClr>
                </a:solidFill>
              </a:rPr>
              <a:t>Support housing for Special Needs Populations </a:t>
            </a:r>
          </a:p>
          <a:p>
            <a:pPr marL="822960" lvl="3" indent="-457200">
              <a:buFont typeface="Wingdings" pitchFamily="2" charset="2"/>
              <a:buChar char="Ø"/>
              <a:defRPr/>
            </a:pPr>
            <a:r>
              <a:rPr lang="en-US" sz="1600" dirty="0">
                <a:solidFill>
                  <a:schemeClr val="tx1">
                    <a:lumMod val="75000"/>
                    <a:lumOff val="25000"/>
                  </a:schemeClr>
                </a:solidFill>
              </a:rPr>
              <a:t>Support rehabilitation of primarily vacant/abandoned structures for homeownership </a:t>
            </a:r>
          </a:p>
          <a:p>
            <a:pPr marL="822960" lvl="3" indent="-457200">
              <a:buFont typeface="Wingdings" pitchFamily="2" charset="2"/>
              <a:buChar char="Ø"/>
              <a:defRPr/>
            </a:pPr>
            <a:r>
              <a:rPr lang="en-US" sz="1600" dirty="0">
                <a:solidFill>
                  <a:schemeClr val="tx1">
                    <a:lumMod val="75000"/>
                    <a:lumOff val="25000"/>
                  </a:schemeClr>
                </a:solidFill>
              </a:rPr>
              <a:t>Support construction of new homeownership units </a:t>
            </a:r>
          </a:p>
          <a:p>
            <a:pPr marL="365760" lvl="1" indent="-365760" eaLnBrk="1" fontAlgn="auto" hangingPunct="1">
              <a:spcBef>
                <a:spcPts val="1200"/>
              </a:spcBef>
              <a:spcAft>
                <a:spcPts val="200"/>
              </a:spcAft>
              <a:defRPr/>
            </a:pPr>
            <a:r>
              <a:rPr lang="en-US" sz="1600" b="1" dirty="0">
                <a:solidFill>
                  <a:schemeClr val="tx1">
                    <a:lumMod val="75000"/>
                    <a:lumOff val="25000"/>
                  </a:schemeClr>
                </a:solidFill>
              </a:rPr>
              <a:t>Strengthen Homeownership markets</a:t>
            </a:r>
          </a:p>
          <a:p>
            <a:pPr marL="822960" lvl="3" indent="-457200" eaLnBrk="1" fontAlgn="auto" hangingPunct="1">
              <a:buSzPct val="100000"/>
              <a:buFont typeface="Wingdings" pitchFamily="2" charset="2"/>
              <a:buChar char="Ø"/>
              <a:defRPr/>
            </a:pPr>
            <a:r>
              <a:rPr lang="en-US" sz="1600" dirty="0">
                <a:solidFill>
                  <a:schemeClr val="tx1">
                    <a:lumMod val="75000"/>
                    <a:lumOff val="25000"/>
                  </a:schemeClr>
                </a:solidFill>
              </a:rPr>
              <a:t>Provide incentives to increase homeownership and maintain strong homeowner-based markets, including neighborhoods that are affordable to working class home buyers</a:t>
            </a:r>
          </a:p>
          <a:p>
            <a:pPr marL="365760" lvl="1" indent="-365760" eaLnBrk="1" fontAlgn="auto" hangingPunct="1">
              <a:spcBef>
                <a:spcPts val="1200"/>
              </a:spcBef>
              <a:spcAft>
                <a:spcPts val="200"/>
              </a:spcAft>
              <a:defRPr/>
            </a:pPr>
            <a:r>
              <a:rPr lang="en-US" sz="1600" b="1" dirty="0">
                <a:solidFill>
                  <a:schemeClr val="tx1">
                    <a:lumMod val="75000"/>
                    <a:lumOff val="25000"/>
                  </a:schemeClr>
                </a:solidFill>
              </a:rPr>
              <a:t>Healthy Homes/Homeowner Maintenance Assistance</a:t>
            </a:r>
          </a:p>
          <a:p>
            <a:pPr marL="822960" lvl="3" indent="-457200">
              <a:buFont typeface="Wingdings" pitchFamily="2" charset="2"/>
              <a:buChar char="Ø"/>
              <a:defRPr/>
            </a:pPr>
            <a:r>
              <a:rPr lang="en-US" sz="1600" dirty="0">
                <a:solidFill>
                  <a:schemeClr val="tx1">
                    <a:lumMod val="75000"/>
                    <a:lumOff val="25000"/>
                  </a:schemeClr>
                </a:solidFill>
              </a:rPr>
              <a:t>Assist homeowners in maintaining their homes </a:t>
            </a:r>
          </a:p>
          <a:p>
            <a:pPr marL="822960" lvl="3" indent="-457200">
              <a:buFont typeface="Wingdings" pitchFamily="2" charset="2"/>
              <a:buChar char="Ø"/>
              <a:defRPr/>
            </a:pPr>
            <a:r>
              <a:rPr lang="en-US" sz="1600" dirty="0">
                <a:solidFill>
                  <a:schemeClr val="tx1">
                    <a:lumMod val="75000"/>
                    <a:lumOff val="25000"/>
                  </a:schemeClr>
                </a:solidFill>
              </a:rPr>
              <a:t>Support lead abatement programs</a:t>
            </a:r>
          </a:p>
          <a:p>
            <a:pPr marL="822960" lvl="3" indent="-457200">
              <a:buFont typeface="Wingdings" pitchFamily="2" charset="2"/>
              <a:buChar char="Ø"/>
              <a:defRPr/>
            </a:pPr>
            <a:r>
              <a:rPr lang="en-US" sz="1600" dirty="0">
                <a:solidFill>
                  <a:schemeClr val="tx1">
                    <a:lumMod val="75000"/>
                    <a:lumOff val="25000"/>
                  </a:schemeClr>
                </a:solidFill>
              </a:rPr>
              <a:t>Support Code enforcement, blight elimination and strategic stabilization</a:t>
            </a:r>
          </a:p>
          <a:p>
            <a:pPr marL="822960" lvl="3" indent="-457200" eaLnBrk="1" fontAlgn="auto" hangingPunct="1">
              <a:buSzPct val="100000"/>
              <a:buFont typeface="Wingdings" pitchFamily="2" charset="2"/>
              <a:buChar char="Ø"/>
              <a:defRPr/>
            </a:pPr>
            <a:endParaRPr lang="en-US" sz="1600" dirty="0">
              <a:solidFill>
                <a:schemeClr val="tx1">
                  <a:lumMod val="75000"/>
                  <a:lumOff val="25000"/>
                </a:schemeClr>
              </a:solidFill>
            </a:endParaRPr>
          </a:p>
          <a:p>
            <a:pPr marL="822960" lvl="3" indent="-457200">
              <a:buFont typeface="Wingdings" pitchFamily="2" charset="2"/>
              <a:buChar char="Ø"/>
              <a:defRPr/>
            </a:pPr>
            <a:endParaRPr lang="en-US" sz="1600" dirty="0">
              <a:solidFill>
                <a:schemeClr val="tx1">
                  <a:lumMod val="75000"/>
                  <a:lumOff val="25000"/>
                </a:schemeClr>
              </a:solidFill>
            </a:endParaRPr>
          </a:p>
        </p:txBody>
      </p:sp>
      <p:sp>
        <p:nvSpPr>
          <p:cNvPr id="4" name="Slide Number Placeholder 3">
            <a:extLst>
              <a:ext uri="{FF2B5EF4-FFF2-40B4-BE49-F238E27FC236}">
                <a16:creationId xmlns:a16="http://schemas.microsoft.com/office/drawing/2014/main" id="{EA060367-77B3-460B-BA7F-A4B92CA90E2E}"/>
              </a:ext>
            </a:extLst>
          </p:cNvPr>
          <p:cNvSpPr>
            <a:spLocks noGrp="1"/>
          </p:cNvSpPr>
          <p:nvPr>
            <p:ph type="sldNum" sz="quarter" idx="10"/>
          </p:nvPr>
        </p:nvSpPr>
        <p:spPr/>
        <p:txBody>
          <a:bodyPr/>
          <a:lstStyle/>
          <a:p>
            <a:fld id="{E77B7A6D-06EF-4689-A004-09F0C6AD364B}" type="slidenum">
              <a:rPr lang="en-US" altLang="en-US"/>
              <a:pPr/>
              <a:t>13</a:t>
            </a:fld>
            <a:endParaRPr lang="en-US" altLang="en-US"/>
          </a:p>
        </p:txBody>
      </p:sp>
    </p:spTree>
    <p:extLst>
      <p:ext uri="{BB962C8B-B14F-4D97-AF65-F5344CB8AC3E}">
        <p14:creationId xmlns:p14="http://schemas.microsoft.com/office/powerpoint/2010/main" val="17613069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BFF9E77A-7FB5-444E-883B-248763A6F59E}"/>
              </a:ext>
            </a:extLst>
          </p:cNvPr>
          <p:cNvSpPr>
            <a:spLocks noGrp="1" noChangeArrowheads="1"/>
          </p:cNvSpPr>
          <p:nvPr>
            <p:ph type="title"/>
          </p:nvPr>
        </p:nvSpPr>
        <p:spPr>
          <a:xfrm>
            <a:off x="822325" y="287338"/>
            <a:ext cx="7543800" cy="931862"/>
          </a:xfrm>
        </p:spPr>
        <p:txBody>
          <a:bodyPr/>
          <a:lstStyle/>
          <a:p>
            <a:pPr eaLnBrk="1" fontAlgn="auto" hangingPunct="1">
              <a:spcAft>
                <a:spcPts val="0"/>
              </a:spcAft>
              <a:defRPr/>
            </a:pPr>
            <a:r>
              <a:rPr lang="en-US" altLang="en-US" sz="3000" b="1" dirty="0">
                <a:solidFill>
                  <a:schemeClr val="tx1">
                    <a:lumMod val="75000"/>
                    <a:lumOff val="25000"/>
                  </a:schemeClr>
                </a:solidFill>
                <a:latin typeface="Cambria" panose="02040503050406030204" pitchFamily="18" charset="0"/>
                <a:ea typeface="Cambria" panose="02040503050406030204" pitchFamily="18" charset="0"/>
              </a:rPr>
              <a:t>CDBG OBJECTIVES OUTLINED IN THE 5-YEAR PLAN</a:t>
            </a:r>
            <a:endParaRPr lang="en-US" altLang="en-US" sz="3000" dirty="0">
              <a:solidFill>
                <a:schemeClr val="tx1">
                  <a:lumMod val="75000"/>
                  <a:lumOff val="25000"/>
                </a:schemeClr>
              </a:solidFill>
              <a:latin typeface="Cambria" panose="02040503050406030204" pitchFamily="18" charset="0"/>
              <a:ea typeface="Cambria" panose="02040503050406030204" pitchFamily="18" charset="0"/>
            </a:endParaRPr>
          </a:p>
        </p:txBody>
      </p:sp>
      <p:sp>
        <p:nvSpPr>
          <p:cNvPr id="9" name="Content Placeholder 8">
            <a:extLst>
              <a:ext uri="{FF2B5EF4-FFF2-40B4-BE49-F238E27FC236}">
                <a16:creationId xmlns:a16="http://schemas.microsoft.com/office/drawing/2014/main" id="{14E17E3E-73EB-45F8-8530-A399B942743D}"/>
              </a:ext>
            </a:extLst>
          </p:cNvPr>
          <p:cNvSpPr>
            <a:spLocks noGrp="1"/>
          </p:cNvSpPr>
          <p:nvPr>
            <p:ph idx="1"/>
          </p:nvPr>
        </p:nvSpPr>
        <p:spPr>
          <a:xfrm>
            <a:off x="824753" y="1836738"/>
            <a:ext cx="7543800" cy="4335462"/>
          </a:xfrm>
        </p:spPr>
        <p:txBody>
          <a:bodyPr rtlCol="0">
            <a:normAutofit fontScale="92500" lnSpcReduction="10000"/>
          </a:bodyPr>
          <a:lstStyle/>
          <a:p>
            <a:pPr marL="365760" lvl="1" indent="-365760" eaLnBrk="1" fontAlgn="auto" hangingPunct="1">
              <a:spcBef>
                <a:spcPts val="1200"/>
              </a:spcBef>
              <a:spcAft>
                <a:spcPts val="200"/>
              </a:spcAft>
              <a:defRPr/>
            </a:pPr>
            <a:r>
              <a:rPr lang="en-US" sz="1700" b="1" dirty="0">
                <a:solidFill>
                  <a:schemeClr val="tx1">
                    <a:lumMod val="75000"/>
                    <a:lumOff val="25000"/>
                  </a:schemeClr>
                </a:solidFill>
              </a:rPr>
              <a:t>Strategic Neighborhood Investment</a:t>
            </a:r>
          </a:p>
          <a:p>
            <a:pPr marL="822960" lvl="3" indent="-457200" eaLnBrk="1" fontAlgn="auto" hangingPunct="1">
              <a:buSzPct val="100000"/>
              <a:buFont typeface="Wingdings" pitchFamily="2" charset="2"/>
              <a:buChar char="Ø"/>
              <a:defRPr/>
            </a:pPr>
            <a:r>
              <a:rPr lang="en-US" sz="1700" dirty="0">
                <a:solidFill>
                  <a:schemeClr val="tx1">
                    <a:lumMod val="75000"/>
                    <a:lumOff val="25000"/>
                  </a:schemeClr>
                </a:solidFill>
              </a:rPr>
              <a:t>Support Social, Economic, and Community Development Services</a:t>
            </a:r>
          </a:p>
          <a:p>
            <a:pPr marL="822960" lvl="3" indent="-457200" eaLnBrk="1" fontAlgn="auto" hangingPunct="1">
              <a:buSzPct val="100000"/>
              <a:buFont typeface="Wingdings" pitchFamily="2" charset="2"/>
              <a:buChar char="Ø"/>
              <a:defRPr/>
            </a:pPr>
            <a:r>
              <a:rPr lang="en-US" sz="1700" dirty="0">
                <a:solidFill>
                  <a:schemeClr val="tx1">
                    <a:lumMod val="75000"/>
                    <a:lumOff val="25000"/>
                  </a:schemeClr>
                </a:solidFill>
              </a:rPr>
              <a:t>Invest in Public Facilities &amp; Public Open Space Improvements</a:t>
            </a:r>
          </a:p>
          <a:p>
            <a:pPr marL="822960" lvl="3" indent="-457200" eaLnBrk="1" fontAlgn="auto" hangingPunct="1">
              <a:buSzPct val="100000"/>
              <a:buFont typeface="Wingdings" pitchFamily="2" charset="2"/>
              <a:buChar char="Ø"/>
              <a:defRPr/>
            </a:pPr>
            <a:r>
              <a:rPr lang="en-US" sz="1700" dirty="0">
                <a:solidFill>
                  <a:schemeClr val="tx1">
                    <a:lumMod val="75000"/>
                    <a:lumOff val="25000"/>
                  </a:schemeClr>
                </a:solidFill>
              </a:rPr>
              <a:t>Conduct Blight Elimination &amp; Stabilization actions</a:t>
            </a:r>
          </a:p>
          <a:p>
            <a:pPr marL="365760" lvl="1" indent="-365760" eaLnBrk="1" fontAlgn="auto" hangingPunct="1">
              <a:spcBef>
                <a:spcPts val="1200"/>
              </a:spcBef>
              <a:spcAft>
                <a:spcPts val="200"/>
              </a:spcAft>
              <a:defRPr/>
            </a:pPr>
            <a:r>
              <a:rPr lang="en-US" sz="1700" b="1" dirty="0">
                <a:solidFill>
                  <a:schemeClr val="tx1">
                    <a:lumMod val="75000"/>
                    <a:lumOff val="25000"/>
                  </a:schemeClr>
                </a:solidFill>
              </a:rPr>
              <a:t>Workforce Development and Poverty Abatement</a:t>
            </a:r>
          </a:p>
          <a:p>
            <a:pPr marL="822960" lvl="3" indent="-457200" eaLnBrk="1" fontAlgn="auto" hangingPunct="1">
              <a:buSzPct val="100000"/>
              <a:buFont typeface="Wingdings" pitchFamily="2" charset="2"/>
              <a:buChar char="Ø"/>
              <a:defRPr/>
            </a:pPr>
            <a:r>
              <a:rPr lang="en-US" sz="1700" dirty="0">
                <a:solidFill>
                  <a:schemeClr val="tx1">
                    <a:lumMod val="75000"/>
                    <a:lumOff val="25000"/>
                  </a:schemeClr>
                </a:solidFill>
              </a:rPr>
              <a:t>Support adult education, literacy programs, employment training and access to job networks</a:t>
            </a:r>
          </a:p>
          <a:p>
            <a:pPr marL="822960" lvl="3" indent="-457200" eaLnBrk="1" fontAlgn="auto" hangingPunct="1">
              <a:buSzPct val="100000"/>
              <a:buFont typeface="Wingdings" pitchFamily="2" charset="2"/>
              <a:buChar char="Ø"/>
              <a:defRPr/>
            </a:pPr>
            <a:r>
              <a:rPr lang="en-US" sz="1700" dirty="0">
                <a:solidFill>
                  <a:schemeClr val="tx1">
                    <a:lumMod val="75000"/>
                    <a:lumOff val="25000"/>
                  </a:schemeClr>
                </a:solidFill>
              </a:rPr>
              <a:t>Support housing counseling, tenant legal services and Fair Housing enforcement</a:t>
            </a:r>
          </a:p>
          <a:p>
            <a:pPr marL="822960" lvl="3" indent="-457200" eaLnBrk="1" fontAlgn="auto" hangingPunct="1">
              <a:buSzPct val="100000"/>
              <a:buFont typeface="Wingdings" pitchFamily="2" charset="2"/>
              <a:buChar char="Ø"/>
              <a:defRPr/>
            </a:pPr>
            <a:r>
              <a:rPr lang="en-US" sz="1700" dirty="0">
                <a:solidFill>
                  <a:schemeClr val="tx1">
                    <a:lumMod val="75000"/>
                    <a:lumOff val="25000"/>
                  </a:schemeClr>
                </a:solidFill>
              </a:rPr>
              <a:t>Support youth job training and internship programs</a:t>
            </a:r>
          </a:p>
          <a:p>
            <a:pPr marL="822960" lvl="3" indent="-457200" eaLnBrk="1" fontAlgn="auto" hangingPunct="1">
              <a:buSzPct val="100000"/>
              <a:buFont typeface="Wingdings" pitchFamily="2" charset="2"/>
              <a:buChar char="Ø"/>
              <a:defRPr/>
            </a:pPr>
            <a:r>
              <a:rPr lang="en-US" altLang="en-US" sz="1700" dirty="0">
                <a:solidFill>
                  <a:schemeClr val="tx1">
                    <a:lumMod val="75000"/>
                    <a:lumOff val="25000"/>
                  </a:schemeClr>
                </a:solidFill>
              </a:rPr>
              <a:t>Emergency assistance, substance abuse referrals, crisis intervention, </a:t>
            </a:r>
          </a:p>
          <a:p>
            <a:pPr marL="822960" lvl="3" indent="-457200" eaLnBrk="1" fontAlgn="auto" hangingPunct="1">
              <a:buSzPct val="100000"/>
              <a:buFont typeface="Wingdings" pitchFamily="2" charset="2"/>
              <a:buChar char="Ø"/>
              <a:defRPr/>
            </a:pPr>
            <a:r>
              <a:rPr lang="en-US" altLang="en-US" sz="1700" dirty="0">
                <a:solidFill>
                  <a:schemeClr val="tx1">
                    <a:lumMod val="75000"/>
                    <a:lumOff val="25000"/>
                  </a:schemeClr>
                </a:solidFill>
              </a:rPr>
              <a:t>Invest in economic opportunities for startup businesses, technical assistance to existing and/or new businesses, recruiting new businesses to neighborhood commercial areas,</a:t>
            </a:r>
          </a:p>
          <a:p>
            <a:pPr marL="822960" lvl="3" indent="-457200" eaLnBrk="1" fontAlgn="auto" hangingPunct="1">
              <a:buSzPct val="100000"/>
              <a:buFont typeface="Wingdings" pitchFamily="2" charset="2"/>
              <a:buChar char="Ø"/>
              <a:defRPr/>
            </a:pPr>
            <a:r>
              <a:rPr lang="en-US" altLang="en-US" sz="1700" dirty="0">
                <a:solidFill>
                  <a:schemeClr val="tx1">
                    <a:lumMod val="75000"/>
                    <a:lumOff val="25000"/>
                  </a:schemeClr>
                </a:solidFill>
              </a:rPr>
              <a:t>Support safety patrols and neighborhood watch groups, legal assistance to neighborhood organizations regarding nuisance abatement, illegal dumping and elimination of blighting properties</a:t>
            </a:r>
            <a:endParaRPr lang="en-US" sz="1700" dirty="0">
              <a:solidFill>
                <a:schemeClr val="tx1">
                  <a:lumMod val="75000"/>
                  <a:lumOff val="25000"/>
                </a:schemeClr>
              </a:solidFill>
            </a:endParaRPr>
          </a:p>
          <a:p>
            <a:pPr marL="365760" lvl="1" indent="-365760" eaLnBrk="1" fontAlgn="auto" hangingPunct="1">
              <a:spcBef>
                <a:spcPts val="1200"/>
              </a:spcBef>
              <a:spcAft>
                <a:spcPts val="200"/>
              </a:spcAft>
              <a:defRPr/>
            </a:pPr>
            <a:endParaRPr lang="en-US" sz="1600" b="1" dirty="0">
              <a:solidFill>
                <a:schemeClr val="tx1">
                  <a:lumMod val="75000"/>
                  <a:lumOff val="25000"/>
                </a:schemeClr>
              </a:solidFill>
            </a:endParaRPr>
          </a:p>
        </p:txBody>
      </p:sp>
      <p:sp>
        <p:nvSpPr>
          <p:cNvPr id="2" name="Slide Number Placeholder 1">
            <a:extLst>
              <a:ext uri="{FF2B5EF4-FFF2-40B4-BE49-F238E27FC236}">
                <a16:creationId xmlns:a16="http://schemas.microsoft.com/office/drawing/2014/main" id="{14F4803B-A03D-4DC4-BE93-64CB9483AA60}"/>
              </a:ext>
            </a:extLst>
          </p:cNvPr>
          <p:cNvSpPr>
            <a:spLocks noGrp="1"/>
          </p:cNvSpPr>
          <p:nvPr>
            <p:ph type="sldNum" sz="quarter" idx="10"/>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6C16E5DC-6E01-44DF-88BA-DFF24BDC19F0}" type="slidenum">
              <a:rPr lang="en-US" altLang="en-US">
                <a:solidFill>
                  <a:schemeClr val="bg1"/>
                </a:solidFill>
              </a:rPr>
              <a:pPr/>
              <a:t>14</a:t>
            </a:fld>
            <a:endParaRPr lang="en-US" altLang="en-US">
              <a:solidFill>
                <a:schemeClr val="bg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FCD66F73-751C-4178-ACCA-AED910867989}"/>
              </a:ext>
            </a:extLst>
          </p:cNvPr>
          <p:cNvSpPr>
            <a:spLocks noGrp="1" noChangeArrowheads="1"/>
          </p:cNvSpPr>
          <p:nvPr>
            <p:ph type="title"/>
          </p:nvPr>
        </p:nvSpPr>
        <p:spPr>
          <a:xfrm>
            <a:off x="685800" y="381000"/>
            <a:ext cx="7772400" cy="685800"/>
          </a:xfrm>
        </p:spPr>
        <p:txBody>
          <a:bodyPr/>
          <a:lstStyle/>
          <a:p>
            <a:pPr eaLnBrk="1" fontAlgn="auto" hangingPunct="1">
              <a:spcAft>
                <a:spcPts val="0"/>
              </a:spcAft>
              <a:defRPr/>
            </a:pPr>
            <a:r>
              <a:rPr lang="en-US" altLang="en-US" sz="3400" b="1" dirty="0">
                <a:solidFill>
                  <a:schemeClr val="tx1">
                    <a:lumMod val="75000"/>
                    <a:lumOff val="25000"/>
                  </a:schemeClr>
                </a:solidFill>
                <a:latin typeface="Cambria" panose="02040503050406030204" pitchFamily="18" charset="0"/>
                <a:ea typeface="Cambria" panose="02040503050406030204" pitchFamily="18" charset="0"/>
              </a:rPr>
              <a:t>CDBG OBJECTIVES</a:t>
            </a:r>
            <a:r>
              <a:rPr lang="en-US" altLang="en-US" sz="3000" b="1" dirty="0">
                <a:solidFill>
                  <a:schemeClr val="tx1">
                    <a:lumMod val="75000"/>
                    <a:lumOff val="25000"/>
                  </a:schemeClr>
                </a:solidFill>
                <a:latin typeface="Cambria" panose="02040503050406030204" pitchFamily="18" charset="0"/>
                <a:ea typeface="Cambria" panose="02040503050406030204" pitchFamily="18" charset="0"/>
              </a:rPr>
              <a:t> – contd.</a:t>
            </a:r>
            <a:endParaRPr lang="en-US" altLang="en-US" sz="3400" b="1" dirty="0">
              <a:solidFill>
                <a:schemeClr val="tx1">
                  <a:lumMod val="75000"/>
                  <a:lumOff val="25000"/>
                </a:schemeClr>
              </a:solidFill>
              <a:latin typeface="Cambria" panose="02040503050406030204" pitchFamily="18" charset="0"/>
              <a:ea typeface="Cambria" panose="02040503050406030204" pitchFamily="18" charset="0"/>
            </a:endParaRPr>
          </a:p>
        </p:txBody>
      </p:sp>
      <p:sp>
        <p:nvSpPr>
          <p:cNvPr id="15363" name="Rectangle 3">
            <a:extLst>
              <a:ext uri="{FF2B5EF4-FFF2-40B4-BE49-F238E27FC236}">
                <a16:creationId xmlns:a16="http://schemas.microsoft.com/office/drawing/2014/main" id="{BC6CCB8C-DE8C-4197-B881-4DEF90561F72}"/>
              </a:ext>
            </a:extLst>
          </p:cNvPr>
          <p:cNvSpPr>
            <a:spLocks noGrp="1" noChangeArrowheads="1"/>
          </p:cNvSpPr>
          <p:nvPr>
            <p:ph idx="1"/>
          </p:nvPr>
        </p:nvSpPr>
        <p:spPr>
          <a:xfrm>
            <a:off x="706438" y="1828800"/>
            <a:ext cx="7772400" cy="4114800"/>
          </a:xfrm>
        </p:spPr>
        <p:txBody>
          <a:bodyPr rtlCol="0">
            <a:normAutofit/>
          </a:bodyPr>
          <a:lstStyle/>
          <a:p>
            <a:pPr marL="365760" indent="-365760" eaLnBrk="1" fontAlgn="auto" hangingPunct="1">
              <a:buClr>
                <a:schemeClr val="accent6">
                  <a:lumMod val="75000"/>
                </a:schemeClr>
              </a:buClr>
              <a:buSzPct val="125000"/>
              <a:buFont typeface="Wingdings" panose="05000000000000000000" pitchFamily="2" charset="2"/>
              <a:buChar char="§"/>
              <a:defRPr/>
            </a:pPr>
            <a:r>
              <a:rPr lang="en-US" altLang="en-US" sz="1600" b="1" dirty="0">
                <a:solidFill>
                  <a:schemeClr val="tx1">
                    <a:lumMod val="75000"/>
                    <a:lumOff val="25000"/>
                  </a:schemeClr>
                </a:solidFill>
              </a:rPr>
              <a:t>Housing and Services to Special Needs Populations </a:t>
            </a:r>
          </a:p>
          <a:p>
            <a:pPr marL="822960" lvl="3" indent="-457200">
              <a:buSzPct val="125000"/>
              <a:buFont typeface="Wingdings" pitchFamily="2" charset="2"/>
              <a:buChar char="Ø"/>
              <a:defRPr/>
            </a:pPr>
            <a:r>
              <a:rPr lang="en-US" altLang="en-US" sz="1600" dirty="0">
                <a:solidFill>
                  <a:schemeClr val="tx1">
                    <a:lumMod val="75000"/>
                    <a:lumOff val="25000"/>
                  </a:schemeClr>
                </a:solidFill>
              </a:rPr>
              <a:t>Support development of rental and home buyer units with built-in accessibility features.</a:t>
            </a:r>
          </a:p>
          <a:p>
            <a:pPr marL="822960" lvl="3" indent="-457200">
              <a:buSzPct val="125000"/>
              <a:buFont typeface="Wingdings" pitchFamily="2" charset="2"/>
              <a:buChar char="Ø"/>
              <a:defRPr/>
            </a:pPr>
            <a:r>
              <a:rPr lang="en-US" sz="1600" dirty="0">
                <a:solidFill>
                  <a:schemeClr val="tx1">
                    <a:lumMod val="75000"/>
                    <a:lumOff val="25000"/>
                  </a:schemeClr>
                </a:solidFill>
              </a:rPr>
              <a:t>Assist homeowners in maintaining and modifying their homes for accessibility</a:t>
            </a:r>
          </a:p>
          <a:p>
            <a:pPr marL="822960" lvl="3" indent="-457200">
              <a:buSzPct val="125000"/>
              <a:buFont typeface="Wingdings" pitchFamily="2" charset="2"/>
              <a:buChar char="Ø"/>
              <a:defRPr/>
            </a:pPr>
            <a:r>
              <a:rPr lang="en-US" altLang="en-US" sz="1600" dirty="0">
                <a:solidFill>
                  <a:schemeClr val="tx1">
                    <a:lumMod val="75000"/>
                    <a:lumOff val="25000"/>
                  </a:schemeClr>
                </a:solidFill>
              </a:rPr>
              <a:t>Support services including but are not limited to health care, hospice care, economic development programs that create job opportunities for people living with special needs, and safe transportation among sites regularly used by homeless people in Baltimore City,  </a:t>
            </a:r>
          </a:p>
          <a:p>
            <a:pPr marL="822960" lvl="3" indent="-457200">
              <a:buSzPct val="125000"/>
              <a:buFont typeface="Wingdings" pitchFamily="2" charset="2"/>
              <a:buChar char="Ø"/>
              <a:defRPr/>
            </a:pPr>
            <a:r>
              <a:rPr lang="en-US" altLang="en-US" sz="1600" dirty="0">
                <a:solidFill>
                  <a:schemeClr val="tx1">
                    <a:lumMod val="75000"/>
                    <a:lumOff val="25000"/>
                  </a:schemeClr>
                </a:solidFill>
              </a:rPr>
              <a:t>Support resource and drop-in centers that provide meals to persons with special needs and HIV/AIDS, case management and psycho-social services, access and referrals to medical  and mental health care, substance abuse treatment and relapse prevention, economic benefit programs, education, subsistence payments, and  vocational or employment programs.</a:t>
            </a:r>
            <a:endParaRPr lang="en-US" sz="1600" dirty="0">
              <a:solidFill>
                <a:schemeClr val="tx1">
                  <a:lumMod val="75000"/>
                  <a:lumOff val="25000"/>
                </a:schemeClr>
              </a:solidFill>
            </a:endParaRPr>
          </a:p>
          <a:p>
            <a:pPr marL="91440" indent="-91440" eaLnBrk="1" fontAlgn="auto" hangingPunct="1">
              <a:buFontTx/>
              <a:buNone/>
              <a:defRPr/>
            </a:pPr>
            <a:endParaRPr lang="en-US" altLang="en-US" sz="1600" dirty="0">
              <a:solidFill>
                <a:schemeClr val="tx1">
                  <a:lumMod val="75000"/>
                  <a:lumOff val="25000"/>
                </a:schemeClr>
              </a:solidFill>
            </a:endParaRPr>
          </a:p>
        </p:txBody>
      </p:sp>
      <p:sp>
        <p:nvSpPr>
          <p:cNvPr id="2" name="Slide Number Placeholder 1">
            <a:extLst>
              <a:ext uri="{FF2B5EF4-FFF2-40B4-BE49-F238E27FC236}">
                <a16:creationId xmlns:a16="http://schemas.microsoft.com/office/drawing/2014/main" id="{386F92B1-431D-48EB-B6E6-990F7C24A285}"/>
              </a:ext>
            </a:extLst>
          </p:cNvPr>
          <p:cNvSpPr>
            <a:spLocks noGrp="1"/>
          </p:cNvSpPr>
          <p:nvPr>
            <p:ph type="sldNum" sz="quarter" idx="10"/>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C0413855-B050-486A-9C13-099E6C41F1F7}" type="slidenum">
              <a:rPr lang="en-US" altLang="en-US">
                <a:solidFill>
                  <a:schemeClr val="bg1"/>
                </a:solidFill>
              </a:rPr>
              <a:pPr/>
              <a:t>15</a:t>
            </a:fld>
            <a:endParaRPr lang="en-US" altLang="en-US">
              <a:solidFill>
                <a:schemeClr val="bg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1B0F0B7A-92D9-48BF-8F8A-66C74BDDE05D}"/>
              </a:ext>
            </a:extLst>
          </p:cNvPr>
          <p:cNvSpPr>
            <a:spLocks noGrp="1" noChangeArrowheads="1"/>
          </p:cNvSpPr>
          <p:nvPr>
            <p:ph type="title"/>
          </p:nvPr>
        </p:nvSpPr>
        <p:spPr>
          <a:xfrm>
            <a:off x="685800" y="304800"/>
            <a:ext cx="7772400" cy="914400"/>
          </a:xfrm>
        </p:spPr>
        <p:txBody>
          <a:bodyPr/>
          <a:lstStyle/>
          <a:p>
            <a:pPr eaLnBrk="1" fontAlgn="auto" hangingPunct="1">
              <a:spcAft>
                <a:spcPts val="0"/>
              </a:spcAft>
              <a:defRPr/>
            </a:pPr>
            <a:r>
              <a:rPr lang="en-US" altLang="en-US" sz="3000" b="1" dirty="0">
                <a:solidFill>
                  <a:schemeClr val="tx1">
                    <a:lumMod val="75000"/>
                    <a:lumOff val="25000"/>
                  </a:schemeClr>
                </a:solidFill>
                <a:latin typeface="Cambria" panose="02040503050406030204" pitchFamily="18" charset="0"/>
                <a:ea typeface="Cambria" panose="02040503050406030204" pitchFamily="18" charset="0"/>
              </a:rPr>
              <a:t>CDBG OBJECTIVES – contd.</a:t>
            </a:r>
            <a:endParaRPr lang="en-US" altLang="en-US" sz="3000" dirty="0">
              <a:solidFill>
                <a:schemeClr val="tx1">
                  <a:lumMod val="75000"/>
                  <a:lumOff val="25000"/>
                </a:schemeClr>
              </a:solidFill>
              <a:latin typeface="Cambria" panose="02040503050406030204" pitchFamily="18" charset="0"/>
              <a:ea typeface="Cambria" panose="02040503050406030204" pitchFamily="18" charset="0"/>
            </a:endParaRPr>
          </a:p>
        </p:txBody>
      </p:sp>
      <p:sp>
        <p:nvSpPr>
          <p:cNvPr id="27651" name="Content Placeholder 2">
            <a:extLst>
              <a:ext uri="{FF2B5EF4-FFF2-40B4-BE49-F238E27FC236}">
                <a16:creationId xmlns:a16="http://schemas.microsoft.com/office/drawing/2014/main" id="{D4154734-B61B-4EA6-84CD-FB360D479C9E}"/>
              </a:ext>
            </a:extLst>
          </p:cNvPr>
          <p:cNvSpPr>
            <a:spLocks noGrp="1" noChangeArrowheads="1"/>
          </p:cNvSpPr>
          <p:nvPr>
            <p:ph idx="1"/>
          </p:nvPr>
        </p:nvSpPr>
        <p:spPr>
          <a:xfrm>
            <a:off x="685800" y="1828800"/>
            <a:ext cx="7772400" cy="4343400"/>
          </a:xfrm>
        </p:spPr>
        <p:txBody>
          <a:bodyPr rtlCol="0">
            <a:normAutofit/>
          </a:bodyPr>
          <a:lstStyle/>
          <a:p>
            <a:pPr marL="365760" indent="-365760" eaLnBrk="1" fontAlgn="auto" hangingPunct="1">
              <a:buClr>
                <a:schemeClr val="accent6">
                  <a:lumMod val="75000"/>
                </a:schemeClr>
              </a:buClr>
              <a:buSzPct val="125000"/>
              <a:buFont typeface="Wingdings" panose="05000000000000000000" pitchFamily="2" charset="2"/>
              <a:buChar char="§"/>
              <a:defRPr/>
            </a:pPr>
            <a:r>
              <a:rPr lang="en-US" altLang="en-US" sz="1600" b="1" dirty="0">
                <a:solidFill>
                  <a:schemeClr val="tx1">
                    <a:lumMod val="75000"/>
                    <a:lumOff val="25000"/>
                  </a:schemeClr>
                </a:solidFill>
              </a:rPr>
              <a:t>Preventive &amp; Emergency Services to the Homeless</a:t>
            </a:r>
            <a:endParaRPr lang="en-US" altLang="en-US" sz="1600" dirty="0">
              <a:solidFill>
                <a:schemeClr val="tx1">
                  <a:lumMod val="75000"/>
                  <a:lumOff val="25000"/>
                </a:schemeClr>
              </a:solidFill>
            </a:endParaRPr>
          </a:p>
          <a:p>
            <a:pPr marL="822960" lvl="3" indent="-457200">
              <a:lnSpc>
                <a:spcPct val="100000"/>
              </a:lnSpc>
              <a:buSzPct val="125000"/>
              <a:buFont typeface="Wingdings" pitchFamily="2" charset="2"/>
              <a:buChar char="Ø"/>
              <a:defRPr/>
            </a:pPr>
            <a:r>
              <a:rPr lang="en-US" altLang="en-US" sz="1600" dirty="0">
                <a:solidFill>
                  <a:schemeClr val="tx1">
                    <a:lumMod val="75000"/>
                    <a:lumOff val="25000"/>
                  </a:schemeClr>
                </a:solidFill>
              </a:rPr>
              <a:t>Support services targeted to homeless persons, families, youth, and veterans, including, but not limited to, housing in overnight shelters, transitional housing facilities, operations of day resource centers, health care centers, convalescent care services, employment programs, eviction prevention assistance, and outreach services.</a:t>
            </a:r>
          </a:p>
          <a:p>
            <a:pPr marL="822960" lvl="3" indent="-457200">
              <a:lnSpc>
                <a:spcPct val="100000"/>
              </a:lnSpc>
              <a:buSzPct val="125000"/>
              <a:buFont typeface="Wingdings" pitchFamily="2" charset="2"/>
              <a:buChar char="Ø"/>
              <a:defRPr/>
            </a:pPr>
            <a:r>
              <a:rPr lang="en-US" altLang="en-US" sz="1600" dirty="0">
                <a:solidFill>
                  <a:schemeClr val="tx1">
                    <a:lumMod val="75000"/>
                    <a:lumOff val="25000"/>
                  </a:schemeClr>
                </a:solidFill>
              </a:rPr>
              <a:t>Preventative and emergency services to homeless youth and youth at risk of homelessness</a:t>
            </a:r>
          </a:p>
        </p:txBody>
      </p:sp>
      <p:sp>
        <p:nvSpPr>
          <p:cNvPr id="2" name="Slide Number Placeholder 1">
            <a:extLst>
              <a:ext uri="{FF2B5EF4-FFF2-40B4-BE49-F238E27FC236}">
                <a16:creationId xmlns:a16="http://schemas.microsoft.com/office/drawing/2014/main" id="{3978795A-9F48-41D0-BB80-E85C18023987}"/>
              </a:ext>
            </a:extLst>
          </p:cNvPr>
          <p:cNvSpPr>
            <a:spLocks noGrp="1"/>
          </p:cNvSpPr>
          <p:nvPr>
            <p:ph type="sldNum" sz="quarter" idx="10"/>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B3A930DE-1F3F-47DD-979A-C63EE7730EB9}" type="slidenum">
              <a:rPr lang="en-US" altLang="en-US">
                <a:solidFill>
                  <a:schemeClr val="bg1"/>
                </a:solidFill>
              </a:rPr>
              <a:pPr/>
              <a:t>16</a:t>
            </a:fld>
            <a:endParaRPr lang="en-US" altLang="en-US">
              <a:solidFill>
                <a:schemeClr val="bg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6B67FC46-2F37-4A2F-9E0B-EF3C7D821ABB}"/>
              </a:ext>
            </a:extLst>
          </p:cNvPr>
          <p:cNvSpPr>
            <a:spLocks noGrp="1" noChangeArrowheads="1"/>
          </p:cNvSpPr>
          <p:nvPr>
            <p:ph type="title"/>
          </p:nvPr>
        </p:nvSpPr>
        <p:spPr>
          <a:xfrm>
            <a:off x="669925" y="609600"/>
            <a:ext cx="7772400" cy="438150"/>
          </a:xfrm>
        </p:spPr>
        <p:txBody>
          <a:bodyPr>
            <a:noAutofit/>
          </a:bodyPr>
          <a:lstStyle/>
          <a:p>
            <a:pPr eaLnBrk="1" fontAlgn="auto" hangingPunct="1">
              <a:spcAft>
                <a:spcPts val="0"/>
              </a:spcAft>
              <a:defRPr/>
            </a:pPr>
            <a:r>
              <a:rPr lang="en-US" altLang="en-US" sz="3200" b="1" dirty="0">
                <a:solidFill>
                  <a:schemeClr val="tx1">
                    <a:lumMod val="75000"/>
                    <a:lumOff val="25000"/>
                  </a:schemeClr>
                </a:solidFill>
                <a:latin typeface="Cambria" panose="02040503050406030204" pitchFamily="18" charset="0"/>
                <a:ea typeface="Cambria" panose="02040503050406030204" pitchFamily="18" charset="0"/>
              </a:rPr>
              <a:t>TIMELINE </a:t>
            </a:r>
            <a:r>
              <a:rPr lang="en-US" altLang="en-US" sz="2800" b="1" dirty="0">
                <a:solidFill>
                  <a:schemeClr val="tx1">
                    <a:lumMod val="75000"/>
                    <a:lumOff val="25000"/>
                  </a:schemeClr>
                </a:solidFill>
                <a:latin typeface="Cambria" panose="02040503050406030204" pitchFamily="18" charset="0"/>
                <a:ea typeface="Cambria" panose="02040503050406030204" pitchFamily="18" charset="0"/>
              </a:rPr>
              <a:t>FOR</a:t>
            </a:r>
            <a:r>
              <a:rPr lang="en-US" altLang="en-US" sz="3200" b="1" dirty="0">
                <a:solidFill>
                  <a:schemeClr val="tx1">
                    <a:lumMod val="75000"/>
                    <a:lumOff val="25000"/>
                  </a:schemeClr>
                </a:solidFill>
                <a:latin typeface="Cambria" panose="02040503050406030204" pitchFamily="18" charset="0"/>
                <a:ea typeface="Cambria" panose="02040503050406030204" pitchFamily="18" charset="0"/>
              </a:rPr>
              <a:t> CD-48</a:t>
            </a:r>
          </a:p>
        </p:txBody>
      </p:sp>
      <p:sp>
        <p:nvSpPr>
          <p:cNvPr id="38915" name="Rectangle 3">
            <a:extLst>
              <a:ext uri="{FF2B5EF4-FFF2-40B4-BE49-F238E27FC236}">
                <a16:creationId xmlns:a16="http://schemas.microsoft.com/office/drawing/2014/main" id="{7FCAB251-7FDE-4F4F-ADCB-4C5F9797991E}"/>
              </a:ext>
            </a:extLst>
          </p:cNvPr>
          <p:cNvSpPr>
            <a:spLocks noGrp="1" noChangeArrowheads="1"/>
          </p:cNvSpPr>
          <p:nvPr>
            <p:ph idx="1"/>
          </p:nvPr>
        </p:nvSpPr>
        <p:spPr>
          <a:xfrm>
            <a:off x="685800" y="1905000"/>
            <a:ext cx="7772400" cy="4343400"/>
          </a:xfrm>
        </p:spPr>
        <p:txBody>
          <a:bodyPr/>
          <a:lstStyle/>
          <a:p>
            <a:pPr marL="168275" indent="0" algn="just" eaLnBrk="1" hangingPunct="1">
              <a:lnSpc>
                <a:spcPct val="80000"/>
              </a:lnSpc>
              <a:spcBef>
                <a:spcPct val="0"/>
              </a:spcBef>
              <a:buFontTx/>
              <a:buNone/>
            </a:pPr>
            <a:r>
              <a:rPr lang="en-US" altLang="en-US" sz="1700" dirty="0">
                <a:cs typeface="Arial" panose="020B0604020202020204" pitchFamily="34" charset="0"/>
              </a:rPr>
              <a:t>December 8, 2021		Notification of 1</a:t>
            </a:r>
            <a:r>
              <a:rPr lang="en-US" altLang="en-US" sz="1700" baseline="30000" dirty="0">
                <a:cs typeface="Arial" panose="020B0604020202020204" pitchFamily="34" charset="0"/>
              </a:rPr>
              <a:t>st</a:t>
            </a:r>
            <a:r>
              <a:rPr lang="en-US" altLang="en-US" sz="1700" dirty="0">
                <a:cs typeface="Arial" panose="020B0604020202020204" pitchFamily="34" charset="0"/>
              </a:rPr>
              <a:t> public hearing regarding</a:t>
            </a:r>
          </a:p>
          <a:p>
            <a:pPr marL="168275" indent="0" algn="just" eaLnBrk="1" hangingPunct="1">
              <a:lnSpc>
                <a:spcPct val="80000"/>
              </a:lnSpc>
              <a:spcBef>
                <a:spcPct val="0"/>
              </a:spcBef>
              <a:buFontTx/>
              <a:buNone/>
            </a:pPr>
            <a:r>
              <a:rPr lang="en-US" altLang="en-US" sz="1700" dirty="0">
                <a:cs typeface="Arial" panose="020B0604020202020204" pitchFamily="34" charset="0"/>
              </a:rPr>
              <a:t>			Needs/Performance and Request For Proposal 				(RFP’s) under the CDBG program for Federal 				Program Year 2022/City Fiscal Year 2023</a:t>
            </a:r>
          </a:p>
          <a:p>
            <a:pPr marL="168275" indent="0" algn="just" eaLnBrk="1" hangingPunct="1">
              <a:lnSpc>
                <a:spcPct val="80000"/>
              </a:lnSpc>
              <a:spcBef>
                <a:spcPct val="0"/>
              </a:spcBef>
              <a:buFontTx/>
              <a:buNone/>
            </a:pPr>
            <a:endParaRPr lang="en-US" altLang="en-US" sz="1700" dirty="0">
              <a:cs typeface="Arial" panose="020B0604020202020204" pitchFamily="34" charset="0"/>
            </a:endParaRPr>
          </a:p>
          <a:p>
            <a:pPr marL="168275" indent="0" algn="just" eaLnBrk="1" hangingPunct="1">
              <a:lnSpc>
                <a:spcPct val="80000"/>
              </a:lnSpc>
              <a:spcBef>
                <a:spcPct val="0"/>
              </a:spcBef>
              <a:buFontTx/>
              <a:buNone/>
            </a:pPr>
            <a:r>
              <a:rPr lang="en-US" altLang="en-US" sz="1700" dirty="0">
                <a:cs typeface="Arial" panose="020B0604020202020204" pitchFamily="34" charset="0"/>
              </a:rPr>
              <a:t>December 16, 2021	Needs/Performance Public Hearing</a:t>
            </a:r>
          </a:p>
          <a:p>
            <a:pPr marL="168275" indent="0" algn="just" eaLnBrk="1" hangingPunct="1">
              <a:lnSpc>
                <a:spcPct val="80000"/>
              </a:lnSpc>
              <a:spcBef>
                <a:spcPct val="0"/>
              </a:spcBef>
              <a:buFontTx/>
              <a:buNone/>
            </a:pPr>
            <a:endParaRPr lang="en-US" altLang="en-US" sz="1700" dirty="0">
              <a:cs typeface="Arial" panose="020B0604020202020204" pitchFamily="34" charset="0"/>
            </a:endParaRPr>
          </a:p>
          <a:p>
            <a:pPr marL="168275" indent="0" algn="just" eaLnBrk="1" hangingPunct="1">
              <a:lnSpc>
                <a:spcPct val="80000"/>
              </a:lnSpc>
              <a:spcBef>
                <a:spcPct val="0"/>
              </a:spcBef>
              <a:buFontTx/>
              <a:buNone/>
            </a:pPr>
            <a:r>
              <a:rPr lang="en-US" altLang="en-US" sz="1700" dirty="0">
                <a:cs typeface="Arial" panose="020B0604020202020204" pitchFamily="34" charset="0"/>
              </a:rPr>
              <a:t>January 19, 2022, 5:00 p.m.	</a:t>
            </a:r>
            <a:r>
              <a:rPr lang="en-US" altLang="en-US" sz="1700" b="1" dirty="0">
                <a:cs typeface="Arial" panose="020B0604020202020204" pitchFamily="34" charset="0"/>
              </a:rPr>
              <a:t>Deadline for submission of proposals </a:t>
            </a:r>
            <a:r>
              <a:rPr lang="en-US" altLang="en-US" sz="1700" dirty="0">
                <a:cs typeface="Arial" panose="020B0604020202020204" pitchFamily="34" charset="0"/>
              </a:rPr>
              <a:t>and written 				comments on  the Needs/Performance Public</a:t>
            </a:r>
          </a:p>
          <a:p>
            <a:pPr marL="168275" indent="0" algn="just" eaLnBrk="1" hangingPunct="1">
              <a:lnSpc>
                <a:spcPct val="80000"/>
              </a:lnSpc>
              <a:spcBef>
                <a:spcPct val="0"/>
              </a:spcBef>
              <a:buFontTx/>
              <a:buNone/>
            </a:pPr>
            <a:r>
              <a:rPr lang="en-US" altLang="en-US" sz="1700" dirty="0">
                <a:cs typeface="Arial" panose="020B0604020202020204" pitchFamily="34" charset="0"/>
              </a:rPr>
              <a:t>			Hearing</a:t>
            </a:r>
          </a:p>
          <a:p>
            <a:pPr marL="168275" indent="0" algn="just" eaLnBrk="1" hangingPunct="1">
              <a:lnSpc>
                <a:spcPct val="80000"/>
              </a:lnSpc>
              <a:spcBef>
                <a:spcPct val="0"/>
              </a:spcBef>
              <a:buFontTx/>
              <a:buNone/>
            </a:pPr>
            <a:endParaRPr lang="en-US" altLang="en-US" sz="1700" dirty="0">
              <a:cs typeface="Arial" panose="020B0604020202020204" pitchFamily="34" charset="0"/>
            </a:endParaRPr>
          </a:p>
          <a:p>
            <a:pPr marL="168275" indent="0" algn="just" eaLnBrk="1" hangingPunct="1">
              <a:lnSpc>
                <a:spcPct val="80000"/>
              </a:lnSpc>
              <a:spcBef>
                <a:spcPct val="0"/>
              </a:spcBef>
              <a:buFontTx/>
              <a:buNone/>
            </a:pPr>
            <a:r>
              <a:rPr lang="en-US" altLang="en-US" sz="1700" dirty="0">
                <a:cs typeface="Arial" panose="020B0604020202020204" pitchFamily="34" charset="0"/>
              </a:rPr>
              <a:t>January 2022 - April 2022 	Review &amp; finalize all proposals and prepare the Draft</a:t>
            </a:r>
          </a:p>
          <a:p>
            <a:pPr marL="168275" indent="0" algn="just" eaLnBrk="1" hangingPunct="1">
              <a:lnSpc>
                <a:spcPct val="80000"/>
              </a:lnSpc>
              <a:spcBef>
                <a:spcPct val="0"/>
              </a:spcBef>
              <a:buFontTx/>
              <a:buNone/>
            </a:pPr>
            <a:r>
              <a:rPr lang="en-US" altLang="en-US" sz="1700" dirty="0">
                <a:cs typeface="Arial" panose="020B0604020202020204" pitchFamily="34" charset="0"/>
              </a:rPr>
              <a:t>			Annual Action Plan for public review and comments</a:t>
            </a:r>
          </a:p>
          <a:p>
            <a:pPr marL="168275" indent="0" algn="just" eaLnBrk="1" hangingPunct="1">
              <a:lnSpc>
                <a:spcPct val="80000"/>
              </a:lnSpc>
              <a:spcBef>
                <a:spcPct val="0"/>
              </a:spcBef>
              <a:buFontTx/>
              <a:buNone/>
            </a:pPr>
            <a:endParaRPr lang="en-US" altLang="en-US" sz="1700" dirty="0">
              <a:cs typeface="Arial" panose="020B0604020202020204" pitchFamily="34" charset="0"/>
            </a:endParaRPr>
          </a:p>
          <a:p>
            <a:pPr marL="168275" indent="0" algn="just" eaLnBrk="1" hangingPunct="1">
              <a:lnSpc>
                <a:spcPct val="80000"/>
              </a:lnSpc>
              <a:spcBef>
                <a:spcPct val="0"/>
              </a:spcBef>
              <a:buFontTx/>
              <a:buNone/>
            </a:pPr>
            <a:r>
              <a:rPr lang="en-US" altLang="en-US" sz="1700" dirty="0">
                <a:cs typeface="Arial" panose="020B0604020202020204" pitchFamily="34" charset="0"/>
              </a:rPr>
              <a:t>April/May 2022		Public Hearing on Draft Annual Action Plan</a:t>
            </a:r>
          </a:p>
          <a:p>
            <a:pPr marL="168275" indent="0" eaLnBrk="1" hangingPunct="1">
              <a:lnSpc>
                <a:spcPct val="80000"/>
              </a:lnSpc>
            </a:pPr>
            <a:endParaRPr lang="en-US" altLang="en-US" sz="1300" dirty="0"/>
          </a:p>
        </p:txBody>
      </p:sp>
      <p:sp>
        <p:nvSpPr>
          <p:cNvPr id="2" name="Slide Number Placeholder 1">
            <a:extLst>
              <a:ext uri="{FF2B5EF4-FFF2-40B4-BE49-F238E27FC236}">
                <a16:creationId xmlns:a16="http://schemas.microsoft.com/office/drawing/2014/main" id="{04BEA289-FAF0-465E-806F-9C4D99122BB2}"/>
              </a:ext>
            </a:extLst>
          </p:cNvPr>
          <p:cNvSpPr>
            <a:spLocks noGrp="1"/>
          </p:cNvSpPr>
          <p:nvPr>
            <p:ph type="sldNum" sz="quarter" idx="10"/>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DEC82D0A-6707-4367-9EFB-A3ABB9126D56}" type="slidenum">
              <a:rPr lang="en-US" altLang="en-US">
                <a:solidFill>
                  <a:schemeClr val="bg1"/>
                </a:solidFill>
              </a:rPr>
              <a:pPr/>
              <a:t>17</a:t>
            </a:fld>
            <a:endParaRPr lang="en-US" altLang="en-US">
              <a:solidFill>
                <a:schemeClr val="bg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321B3434-9F48-4C6D-A93E-C3314041F61E}"/>
              </a:ext>
            </a:extLst>
          </p:cNvPr>
          <p:cNvSpPr>
            <a:spLocks noGrp="1" noChangeArrowheads="1"/>
          </p:cNvSpPr>
          <p:nvPr>
            <p:ph type="title"/>
          </p:nvPr>
        </p:nvSpPr>
        <p:spPr>
          <a:xfrm>
            <a:off x="685800" y="495300"/>
            <a:ext cx="7772400" cy="685800"/>
          </a:xfrm>
        </p:spPr>
        <p:txBody>
          <a:bodyPr/>
          <a:lstStyle/>
          <a:p>
            <a:pPr eaLnBrk="1" fontAlgn="auto" hangingPunct="1">
              <a:spcAft>
                <a:spcPts val="0"/>
              </a:spcAft>
              <a:defRPr/>
            </a:pPr>
            <a:r>
              <a:rPr lang="en-US" altLang="en-US" sz="2800" b="1" dirty="0">
                <a:solidFill>
                  <a:schemeClr val="tx1">
                    <a:lumMod val="75000"/>
                    <a:lumOff val="25000"/>
                  </a:schemeClr>
                </a:solidFill>
                <a:latin typeface="Cambria" panose="02040503050406030204" pitchFamily="18" charset="0"/>
                <a:ea typeface="Cambria" panose="02040503050406030204" pitchFamily="18" charset="0"/>
              </a:rPr>
              <a:t>TIMELINES </a:t>
            </a:r>
            <a:r>
              <a:rPr lang="en-US" altLang="en-US" sz="2400" b="1" dirty="0">
                <a:solidFill>
                  <a:schemeClr val="tx1">
                    <a:lumMod val="75000"/>
                    <a:lumOff val="25000"/>
                  </a:schemeClr>
                </a:solidFill>
                <a:latin typeface="Cambria" panose="02040503050406030204" pitchFamily="18" charset="0"/>
                <a:ea typeface="Cambria" panose="02040503050406030204" pitchFamily="18" charset="0"/>
              </a:rPr>
              <a:t>FOR</a:t>
            </a:r>
            <a:r>
              <a:rPr lang="en-US" altLang="en-US" sz="2800" b="1" dirty="0">
                <a:solidFill>
                  <a:schemeClr val="tx1">
                    <a:lumMod val="75000"/>
                    <a:lumOff val="25000"/>
                  </a:schemeClr>
                </a:solidFill>
                <a:latin typeface="Cambria" panose="02040503050406030204" pitchFamily="18" charset="0"/>
                <a:ea typeface="Cambria" panose="02040503050406030204" pitchFamily="18" charset="0"/>
              </a:rPr>
              <a:t> CD-48</a:t>
            </a:r>
            <a:r>
              <a:rPr lang="en-US" altLang="en-US" sz="3000" b="1" dirty="0">
                <a:solidFill>
                  <a:schemeClr val="tx1">
                    <a:lumMod val="75000"/>
                    <a:lumOff val="25000"/>
                  </a:schemeClr>
                </a:solidFill>
                <a:latin typeface="Cambria" panose="02040503050406030204" pitchFamily="18" charset="0"/>
                <a:ea typeface="Cambria" panose="02040503050406030204" pitchFamily="18" charset="0"/>
              </a:rPr>
              <a:t> (contd.)</a:t>
            </a:r>
          </a:p>
        </p:txBody>
      </p:sp>
      <p:sp>
        <p:nvSpPr>
          <p:cNvPr id="39939" name="Rectangle 3">
            <a:extLst>
              <a:ext uri="{FF2B5EF4-FFF2-40B4-BE49-F238E27FC236}">
                <a16:creationId xmlns:a16="http://schemas.microsoft.com/office/drawing/2014/main" id="{D100BBCC-9D21-4EB7-9B99-1C32F78B6DC1}"/>
              </a:ext>
            </a:extLst>
          </p:cNvPr>
          <p:cNvSpPr>
            <a:spLocks noGrp="1" noChangeArrowheads="1"/>
          </p:cNvSpPr>
          <p:nvPr>
            <p:ph idx="1"/>
          </p:nvPr>
        </p:nvSpPr>
        <p:spPr>
          <a:xfrm>
            <a:off x="685800" y="1828800"/>
            <a:ext cx="7772400" cy="4191000"/>
          </a:xfrm>
        </p:spPr>
        <p:txBody>
          <a:bodyPr/>
          <a:lstStyle/>
          <a:p>
            <a:pPr marL="0" indent="0" algn="just" eaLnBrk="1" hangingPunct="1">
              <a:lnSpc>
                <a:spcPct val="80000"/>
              </a:lnSpc>
              <a:buFontTx/>
              <a:buNone/>
            </a:pPr>
            <a:r>
              <a:rPr lang="en-US" altLang="en-US" sz="1700" dirty="0">
                <a:cs typeface="Arial" panose="020B0604020202020204" pitchFamily="34" charset="0"/>
              </a:rPr>
              <a:t>Spring 2022	Deadline for written comments on Draft Annual Action Plan</a:t>
            </a:r>
          </a:p>
          <a:p>
            <a:pPr marL="0" indent="0" algn="just" eaLnBrk="1" hangingPunct="1">
              <a:lnSpc>
                <a:spcPct val="80000"/>
              </a:lnSpc>
              <a:spcBef>
                <a:spcPct val="0"/>
              </a:spcBef>
              <a:buFontTx/>
              <a:buNone/>
            </a:pPr>
            <a:r>
              <a:rPr lang="en-US" altLang="en-US" sz="1700" dirty="0">
                <a:cs typeface="Arial" panose="020B0604020202020204" pitchFamily="34" charset="0"/>
              </a:rPr>
              <a:t>		Review of all public comments &amp; finalize Annual Action Plan</a:t>
            </a:r>
          </a:p>
          <a:p>
            <a:pPr marL="1822450" lvl="4" indent="4763" algn="just" eaLnBrk="1" hangingPunct="1">
              <a:lnSpc>
                <a:spcPct val="80000"/>
              </a:lnSpc>
              <a:spcBef>
                <a:spcPct val="0"/>
              </a:spcBef>
              <a:buFontTx/>
              <a:buNone/>
            </a:pPr>
            <a:r>
              <a:rPr lang="en-US" altLang="en-US" sz="1700" dirty="0">
                <a:cs typeface="Arial" panose="020B0604020202020204" pitchFamily="34" charset="0"/>
              </a:rPr>
              <a:t>Plan submitted to City’s Board of Estimates for approval</a:t>
            </a:r>
          </a:p>
          <a:p>
            <a:pPr marL="0" indent="0" algn="just" eaLnBrk="1" hangingPunct="1">
              <a:lnSpc>
                <a:spcPct val="80000"/>
              </a:lnSpc>
              <a:spcBef>
                <a:spcPct val="0"/>
              </a:spcBef>
              <a:buFontTx/>
              <a:buNone/>
            </a:pPr>
            <a:endParaRPr lang="en-US" altLang="en-US" sz="1700" dirty="0">
              <a:cs typeface="Arial" panose="020B0604020202020204" pitchFamily="34" charset="0"/>
            </a:endParaRPr>
          </a:p>
          <a:p>
            <a:pPr marL="0" indent="0" algn="just" eaLnBrk="1" hangingPunct="1">
              <a:lnSpc>
                <a:spcPct val="80000"/>
              </a:lnSpc>
              <a:spcBef>
                <a:spcPct val="0"/>
              </a:spcBef>
              <a:buFontTx/>
              <a:buNone/>
            </a:pPr>
            <a:r>
              <a:rPr lang="en-US" altLang="en-US" sz="1700" dirty="0">
                <a:cs typeface="Arial" panose="020B0604020202020204" pitchFamily="34" charset="0"/>
              </a:rPr>
              <a:t>Spring 2022	Submit Annual Action Plan to HUD</a:t>
            </a:r>
          </a:p>
          <a:p>
            <a:pPr marL="0" indent="0" algn="just" eaLnBrk="1" hangingPunct="1">
              <a:lnSpc>
                <a:spcPct val="80000"/>
              </a:lnSpc>
              <a:buFontTx/>
              <a:buNone/>
            </a:pPr>
            <a:r>
              <a:rPr lang="en-US" altLang="en-US" sz="1700" dirty="0">
                <a:cs typeface="Arial" panose="020B0604020202020204" pitchFamily="34" charset="0"/>
              </a:rPr>
              <a:t>Summer 2022	Anticipated HUD approval of Annual Action Plan</a:t>
            </a:r>
          </a:p>
          <a:p>
            <a:pPr marL="0" indent="0" algn="just" eaLnBrk="1" hangingPunct="1">
              <a:lnSpc>
                <a:spcPct val="80000"/>
              </a:lnSpc>
              <a:buFontTx/>
              <a:buNone/>
            </a:pPr>
            <a:r>
              <a:rPr lang="en-US" altLang="en-US" sz="1700" dirty="0">
                <a:cs typeface="Arial" panose="020B0604020202020204" pitchFamily="34" charset="0"/>
              </a:rPr>
              <a:t>July 1, 2022	Program Year begins</a:t>
            </a:r>
          </a:p>
          <a:p>
            <a:pPr marL="0" indent="0" algn="just" eaLnBrk="1" hangingPunct="1">
              <a:lnSpc>
                <a:spcPct val="80000"/>
              </a:lnSpc>
              <a:buFontTx/>
              <a:buNone/>
            </a:pPr>
            <a:endParaRPr lang="en-US" altLang="en-US" sz="1700" b="1" u="sng" dirty="0"/>
          </a:p>
          <a:p>
            <a:pPr marL="0" indent="0" algn="ctr" eaLnBrk="1" hangingPunct="1">
              <a:buFontTx/>
              <a:buNone/>
            </a:pPr>
            <a:r>
              <a:rPr lang="en-US" altLang="en-US" sz="1700" dirty="0"/>
              <a:t>All applications for CFY 2023 must be submitted electronically via the Neighborly platform at: </a:t>
            </a:r>
            <a:r>
              <a:rPr lang="en-US" sz="1800" b="0" i="0" u="sng" strike="noStrike" dirty="0">
                <a:solidFill>
                  <a:srgbClr val="0563C1"/>
                </a:solidFill>
                <a:effectLst/>
                <a:hlinkClick r:id="rId2"/>
              </a:rPr>
              <a:t>https://portal.neighborlysoftware.com/BALTIMOREMD/Participant</a:t>
            </a:r>
            <a:r>
              <a:rPr lang="en-US" sz="1800" b="0" i="0" dirty="0">
                <a:solidFill>
                  <a:srgbClr val="201F1E"/>
                </a:solidFill>
                <a:effectLst/>
              </a:rPr>
              <a:t> </a:t>
            </a:r>
            <a:endParaRPr lang="en-US" altLang="en-US" dirty="0"/>
          </a:p>
        </p:txBody>
      </p:sp>
      <p:sp>
        <p:nvSpPr>
          <p:cNvPr id="2" name="Slide Number Placeholder 1">
            <a:extLst>
              <a:ext uri="{FF2B5EF4-FFF2-40B4-BE49-F238E27FC236}">
                <a16:creationId xmlns:a16="http://schemas.microsoft.com/office/drawing/2014/main" id="{256FA131-C74A-4722-A533-37E86E93EB87}"/>
              </a:ext>
            </a:extLst>
          </p:cNvPr>
          <p:cNvSpPr>
            <a:spLocks noGrp="1"/>
          </p:cNvSpPr>
          <p:nvPr>
            <p:ph type="sldNum" sz="quarter" idx="10"/>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F19533B0-1939-4FB5-8167-E6F7B08BD628}" type="slidenum">
              <a:rPr lang="en-US" altLang="en-US">
                <a:solidFill>
                  <a:schemeClr val="bg1"/>
                </a:solidFill>
              </a:rPr>
              <a:pPr/>
              <a:t>18</a:t>
            </a:fld>
            <a:endParaRPr lang="en-US" altLang="en-US">
              <a:solidFill>
                <a:schemeClr val="bg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6BBC27F6-C355-4028-86F7-8FD2A9783370}"/>
              </a:ext>
            </a:extLst>
          </p:cNvPr>
          <p:cNvSpPr>
            <a:spLocks noGrp="1" noChangeArrowheads="1"/>
          </p:cNvSpPr>
          <p:nvPr>
            <p:ph type="title"/>
          </p:nvPr>
        </p:nvSpPr>
        <p:spPr>
          <a:xfrm>
            <a:off x="685800" y="533400"/>
            <a:ext cx="7178675" cy="685800"/>
          </a:xfrm>
        </p:spPr>
        <p:txBody>
          <a:bodyPr anchor="ctr"/>
          <a:lstStyle/>
          <a:p>
            <a:pPr eaLnBrk="1" fontAlgn="auto" hangingPunct="1">
              <a:spcAft>
                <a:spcPts val="0"/>
              </a:spcAft>
              <a:defRPr/>
            </a:pPr>
            <a:r>
              <a:rPr lang="en-US" altLang="en-US" sz="3200" b="1" dirty="0">
                <a:solidFill>
                  <a:schemeClr val="tx1">
                    <a:lumMod val="75000"/>
                    <a:lumOff val="25000"/>
                  </a:schemeClr>
                </a:solidFill>
                <a:latin typeface="Cambria" panose="02040503050406030204" pitchFamily="18" charset="0"/>
                <a:ea typeface="Cambria" panose="02040503050406030204" pitchFamily="18" charset="0"/>
              </a:rPr>
              <a:t>GUIDELINES FOR SUBMISSION</a:t>
            </a:r>
            <a:r>
              <a:rPr lang="en-US" altLang="en-US" sz="3200" dirty="0">
                <a:solidFill>
                  <a:schemeClr val="tx1">
                    <a:lumMod val="75000"/>
                    <a:lumOff val="25000"/>
                  </a:schemeClr>
                </a:solidFill>
              </a:rPr>
              <a:t>	</a:t>
            </a:r>
          </a:p>
        </p:txBody>
      </p:sp>
      <p:sp>
        <p:nvSpPr>
          <p:cNvPr id="40963" name="Rectangle 3">
            <a:extLst>
              <a:ext uri="{FF2B5EF4-FFF2-40B4-BE49-F238E27FC236}">
                <a16:creationId xmlns:a16="http://schemas.microsoft.com/office/drawing/2014/main" id="{92320EE8-D950-4C38-BEE6-B6663A2C07D1}"/>
              </a:ext>
            </a:extLst>
          </p:cNvPr>
          <p:cNvSpPr>
            <a:spLocks noGrp="1" noChangeArrowheads="1"/>
          </p:cNvSpPr>
          <p:nvPr>
            <p:ph type="body" sz="half" idx="1"/>
          </p:nvPr>
        </p:nvSpPr>
        <p:spPr>
          <a:xfrm>
            <a:off x="681037" y="1752600"/>
            <a:ext cx="7772400" cy="4572000"/>
          </a:xfrm>
          <a:noFill/>
        </p:spPr>
        <p:txBody>
          <a:bodyPr/>
          <a:lstStyle/>
          <a:p>
            <a:pPr marL="681038" lvl="2" indent="-452438" algn="just" eaLnBrk="1" hangingPunct="1">
              <a:spcBef>
                <a:spcPct val="0"/>
              </a:spcBef>
              <a:buClr>
                <a:schemeClr val="tx1"/>
              </a:buClr>
              <a:buFont typeface="Wingdings" panose="05000000000000000000" pitchFamily="2" charset="2"/>
              <a:buAutoNum type="arabicPeriod"/>
              <a:tabLst>
                <a:tab pos="290513" algn="l"/>
              </a:tabLst>
            </a:pPr>
            <a:r>
              <a:rPr lang="en-US" altLang="en-US" sz="1700" dirty="0"/>
              <a:t>Separate proposals must be submitted for operating costs and capital projects.</a:t>
            </a:r>
          </a:p>
          <a:p>
            <a:pPr marL="681038" lvl="2" indent="-452438" algn="just" eaLnBrk="1" hangingPunct="1">
              <a:spcBef>
                <a:spcPct val="0"/>
              </a:spcBef>
              <a:buClr>
                <a:schemeClr val="tx1"/>
              </a:buClr>
              <a:buFont typeface="Wingdings" panose="05000000000000000000" pitchFamily="2" charset="2"/>
              <a:buAutoNum type="arabicPeriod"/>
              <a:tabLst>
                <a:tab pos="290513" algn="l"/>
              </a:tabLst>
            </a:pPr>
            <a:endParaRPr lang="en-US" altLang="en-US" sz="800" dirty="0"/>
          </a:p>
          <a:p>
            <a:pPr marL="681038" lvl="2" indent="-452438" algn="just" eaLnBrk="1" hangingPunct="1">
              <a:spcBef>
                <a:spcPct val="0"/>
              </a:spcBef>
              <a:buClr>
                <a:schemeClr val="tx1"/>
              </a:buClr>
              <a:buFont typeface="Wingdings" panose="05000000000000000000" pitchFamily="2" charset="2"/>
              <a:buAutoNum type="arabicPeriod"/>
              <a:tabLst>
                <a:tab pos="290513" algn="l"/>
              </a:tabLst>
            </a:pPr>
            <a:r>
              <a:rPr lang="en-US" altLang="en-US" sz="1700" dirty="0"/>
              <a:t>Name your Neighborly case with your organization name. Please do not call it “CDBG application” or use your personal name.</a:t>
            </a:r>
          </a:p>
          <a:p>
            <a:pPr marL="681038" lvl="2" indent="-452438" algn="just" eaLnBrk="1" hangingPunct="1">
              <a:spcBef>
                <a:spcPct val="0"/>
              </a:spcBef>
              <a:buClr>
                <a:schemeClr val="tx1"/>
              </a:buClr>
              <a:buFont typeface="Wingdings" panose="05000000000000000000" pitchFamily="2" charset="2"/>
              <a:buAutoNum type="arabicPeriod"/>
              <a:tabLst>
                <a:tab pos="290513" algn="l"/>
              </a:tabLst>
            </a:pPr>
            <a:endParaRPr lang="en-US" altLang="en-US" sz="800" dirty="0"/>
          </a:p>
          <a:p>
            <a:pPr marL="681038" lvl="2" indent="-452438" algn="just" eaLnBrk="1" hangingPunct="1">
              <a:spcBef>
                <a:spcPct val="0"/>
              </a:spcBef>
              <a:buClr>
                <a:schemeClr val="tx1"/>
              </a:buClr>
              <a:buFont typeface="+mj-lt"/>
              <a:buAutoNum type="arabicPeriod"/>
              <a:tabLst>
                <a:tab pos="290513" algn="l"/>
              </a:tabLst>
            </a:pPr>
            <a:r>
              <a:rPr lang="en-US" altLang="en-US" sz="1700" dirty="0">
                <a:cs typeface="Arial" panose="020B0604020202020204" pitchFamily="34" charset="0"/>
              </a:rPr>
              <a:t>CDBG funds are limited. </a:t>
            </a:r>
            <a:r>
              <a:rPr lang="en-US" sz="1700" dirty="0">
                <a:solidFill>
                  <a:schemeClr val="tx1">
                    <a:lumMod val="75000"/>
                    <a:lumOff val="25000"/>
                  </a:schemeClr>
                </a:solidFill>
              </a:rPr>
              <a:t>Match/leveraging information is required. A tab is available in the Excel Budget spreadsheet and applicants with more than one CDBG funded activity should complete the Leveraging tab for </a:t>
            </a:r>
            <a:r>
              <a:rPr lang="en-US" sz="1700" u="sng" dirty="0">
                <a:solidFill>
                  <a:schemeClr val="tx1">
                    <a:lumMod val="75000"/>
                    <a:lumOff val="25000"/>
                  </a:schemeClr>
                </a:solidFill>
              </a:rPr>
              <a:t>each activity. </a:t>
            </a:r>
            <a:r>
              <a:rPr lang="en-US" sz="1700" dirty="0">
                <a:solidFill>
                  <a:schemeClr val="tx1">
                    <a:lumMod val="75000"/>
                    <a:lumOff val="25000"/>
                  </a:schemeClr>
                </a:solidFill>
              </a:rPr>
              <a:t>The leveraging information is important in the review process as it demonstrates community support for the proposed program/project and prevents over-reliance on CDBG funds.</a:t>
            </a:r>
          </a:p>
          <a:p>
            <a:pPr marL="681038" lvl="2" indent="-452438" algn="just" eaLnBrk="1" hangingPunct="1">
              <a:spcBef>
                <a:spcPct val="0"/>
              </a:spcBef>
              <a:buClr>
                <a:schemeClr val="tx1"/>
              </a:buClr>
              <a:buFont typeface="+mj-lt"/>
              <a:buAutoNum type="arabicPeriod"/>
              <a:tabLst>
                <a:tab pos="290513" algn="l"/>
              </a:tabLst>
            </a:pPr>
            <a:endParaRPr lang="en-US" sz="800" dirty="0">
              <a:solidFill>
                <a:schemeClr val="tx1">
                  <a:lumMod val="75000"/>
                  <a:lumOff val="25000"/>
                </a:schemeClr>
              </a:solidFill>
            </a:endParaRPr>
          </a:p>
          <a:p>
            <a:pPr marL="681038" lvl="2" indent="-452438" algn="just" eaLnBrk="1" hangingPunct="1">
              <a:spcBef>
                <a:spcPct val="0"/>
              </a:spcBef>
              <a:buClr>
                <a:schemeClr val="tx1"/>
              </a:buClr>
              <a:buFont typeface="+mj-lt"/>
              <a:buAutoNum type="arabicPeriod"/>
              <a:tabLst>
                <a:tab pos="290513" algn="l"/>
              </a:tabLst>
            </a:pPr>
            <a:r>
              <a:rPr lang="en-US" sz="1700" dirty="0">
                <a:solidFill>
                  <a:schemeClr val="tx1">
                    <a:lumMod val="75000"/>
                    <a:lumOff val="25000"/>
                  </a:schemeClr>
                </a:solidFill>
              </a:rPr>
              <a:t>A tab of the HUD Matrix Codes is available at the end of the budget spreadsheet. Applicants should refer to it to determine the correct activity for the work they propose.</a:t>
            </a:r>
          </a:p>
          <a:p>
            <a:pPr marL="681038" lvl="2" indent="-452438" algn="just" eaLnBrk="1" hangingPunct="1">
              <a:spcBef>
                <a:spcPct val="0"/>
              </a:spcBef>
              <a:buClr>
                <a:schemeClr val="tx1"/>
              </a:buClr>
              <a:buFont typeface="+mj-lt"/>
              <a:buAutoNum type="arabicPeriod"/>
              <a:tabLst>
                <a:tab pos="290513" algn="l"/>
              </a:tabLst>
            </a:pPr>
            <a:endParaRPr lang="en-US" sz="800" dirty="0">
              <a:solidFill>
                <a:schemeClr val="tx1">
                  <a:lumMod val="75000"/>
                  <a:lumOff val="25000"/>
                </a:schemeClr>
              </a:solidFill>
            </a:endParaRPr>
          </a:p>
          <a:p>
            <a:pPr marL="681038" lvl="2" indent="-452438" algn="just" eaLnBrk="1" hangingPunct="1">
              <a:spcBef>
                <a:spcPct val="0"/>
              </a:spcBef>
              <a:buClr>
                <a:schemeClr val="tx1"/>
              </a:buClr>
              <a:buFont typeface="+mj-lt"/>
              <a:buAutoNum type="arabicPeriod"/>
              <a:tabLst>
                <a:tab pos="290513" algn="l"/>
              </a:tabLst>
            </a:pPr>
            <a:r>
              <a:rPr lang="en-US" altLang="en-US" sz="1700" dirty="0">
                <a:cs typeface="Arial" panose="020B0604020202020204" pitchFamily="34" charset="0"/>
              </a:rPr>
              <a:t>CDBG funding will likely be at or below levels of previous years. Continued  funding is not guaranteed</a:t>
            </a:r>
            <a:r>
              <a:rPr lang="en-US" altLang="en-US" sz="1700" dirty="0">
                <a:ea typeface="Arial Unicode MS" panose="020B0604020202020204" pitchFamily="34" charset="-128"/>
                <a:cs typeface="Arial Unicode MS" panose="020B0604020202020204" pitchFamily="34" charset="-128"/>
              </a:rPr>
              <a:t>. Public service activities are unlikely to be increased and may be reduced due to the federally mandated cap.</a:t>
            </a:r>
          </a:p>
          <a:p>
            <a:pPr marL="681038" lvl="2" indent="-452438" algn="just" eaLnBrk="1" hangingPunct="1">
              <a:spcBef>
                <a:spcPct val="0"/>
              </a:spcBef>
              <a:buClr>
                <a:schemeClr val="tx1"/>
              </a:buClr>
              <a:buFont typeface="+mj-lt"/>
              <a:buAutoNum type="arabicPeriod"/>
              <a:tabLst>
                <a:tab pos="290513" algn="l"/>
              </a:tabLst>
            </a:pPr>
            <a:endParaRPr lang="en-US" sz="1800" dirty="0">
              <a:solidFill>
                <a:schemeClr val="tx1">
                  <a:lumMod val="75000"/>
                  <a:lumOff val="25000"/>
                </a:schemeClr>
              </a:solidFill>
            </a:endParaRPr>
          </a:p>
          <a:p>
            <a:pPr marL="681038" lvl="2" indent="-452438" algn="just" eaLnBrk="1" hangingPunct="1">
              <a:spcBef>
                <a:spcPct val="0"/>
              </a:spcBef>
              <a:buClr>
                <a:schemeClr val="tx1"/>
              </a:buClr>
              <a:buFont typeface="+mj-lt"/>
              <a:buAutoNum type="arabicPeriod"/>
              <a:tabLst>
                <a:tab pos="290513" algn="l"/>
              </a:tabLst>
            </a:pPr>
            <a:endParaRPr lang="en-US" altLang="en-US" sz="1800" b="1" u="sng"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2" name="Slide Number Placeholder 1">
            <a:extLst>
              <a:ext uri="{FF2B5EF4-FFF2-40B4-BE49-F238E27FC236}">
                <a16:creationId xmlns:a16="http://schemas.microsoft.com/office/drawing/2014/main" id="{7E782AAF-A26F-4774-8E4E-7547FC40D7AC}"/>
              </a:ext>
            </a:extLst>
          </p:cNvPr>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9E786958-B70B-478E-A9BF-062EA4D2A64C}" type="slidenum">
              <a:rPr lang="en-US" altLang="en-US">
                <a:solidFill>
                  <a:srgbClr val="FFFFFF"/>
                </a:solidFill>
              </a:rPr>
              <a:pPr/>
              <a:t>19</a:t>
            </a:fld>
            <a:endParaRPr lang="en-US" altLang="en-US">
              <a:solidFill>
                <a:srgbClr val="FFFFFF"/>
              </a:solidFill>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BD995B0E-0789-424E-8D24-5E3879F89488}"/>
              </a:ext>
            </a:extLst>
          </p:cNvPr>
          <p:cNvSpPr>
            <a:spLocks noGrp="1" noChangeArrowheads="1"/>
          </p:cNvSpPr>
          <p:nvPr>
            <p:ph type="title"/>
          </p:nvPr>
        </p:nvSpPr>
        <p:spPr>
          <a:xfrm>
            <a:off x="685800" y="533400"/>
            <a:ext cx="7772400" cy="592138"/>
          </a:xfrm>
        </p:spPr>
        <p:txBody>
          <a:bodyPr/>
          <a:lstStyle/>
          <a:p>
            <a:pPr eaLnBrk="1" fontAlgn="auto" hangingPunct="1">
              <a:spcAft>
                <a:spcPts val="0"/>
              </a:spcAft>
              <a:defRPr/>
            </a:pPr>
            <a:r>
              <a:rPr lang="en-US" altLang="en-US" sz="3000" b="1" dirty="0">
                <a:solidFill>
                  <a:schemeClr val="tx1">
                    <a:lumMod val="75000"/>
                    <a:lumOff val="25000"/>
                  </a:schemeClr>
                </a:solidFill>
                <a:latin typeface="Cambria" panose="02040503050406030204" pitchFamily="18" charset="0"/>
                <a:ea typeface="Cambria" panose="02040503050406030204" pitchFamily="18" charset="0"/>
              </a:rPr>
              <a:t>THE CDBG PROGRAM</a:t>
            </a:r>
          </a:p>
        </p:txBody>
      </p:sp>
      <p:sp>
        <p:nvSpPr>
          <p:cNvPr id="7171" name="Rectangle 3">
            <a:extLst>
              <a:ext uri="{FF2B5EF4-FFF2-40B4-BE49-F238E27FC236}">
                <a16:creationId xmlns:a16="http://schemas.microsoft.com/office/drawing/2014/main" id="{1ECFD61C-0E54-49BA-B6E3-D91C93B9C637}"/>
              </a:ext>
            </a:extLst>
          </p:cNvPr>
          <p:cNvSpPr>
            <a:spLocks noGrp="1" noChangeArrowheads="1"/>
          </p:cNvSpPr>
          <p:nvPr>
            <p:ph idx="1"/>
          </p:nvPr>
        </p:nvSpPr>
        <p:spPr>
          <a:xfrm>
            <a:off x="685800" y="1905000"/>
            <a:ext cx="7772400" cy="4419600"/>
          </a:xfrm>
        </p:spPr>
        <p:txBody>
          <a:bodyPr rtlCol="0">
            <a:normAutofit/>
          </a:bodyPr>
          <a:lstStyle/>
          <a:p>
            <a:pPr marL="61913" indent="0" eaLnBrk="1" fontAlgn="auto" hangingPunct="1">
              <a:buFontTx/>
              <a:buNone/>
              <a:defRPr/>
            </a:pPr>
            <a:r>
              <a:rPr lang="en-US" altLang="en-US" b="1" dirty="0">
                <a:solidFill>
                  <a:schemeClr val="tx1">
                    <a:lumMod val="75000"/>
                    <a:lumOff val="25000"/>
                  </a:schemeClr>
                </a:solidFill>
              </a:rPr>
              <a:t>General Overview</a:t>
            </a:r>
          </a:p>
          <a:p>
            <a:pPr marL="61913" indent="0" eaLnBrk="1" fontAlgn="auto" hangingPunct="1">
              <a:lnSpc>
                <a:spcPct val="55000"/>
              </a:lnSpc>
              <a:buFontTx/>
              <a:buNone/>
              <a:defRPr/>
            </a:pPr>
            <a:r>
              <a:rPr lang="en-US" altLang="en-US" sz="1800" dirty="0">
                <a:solidFill>
                  <a:schemeClr val="tx1">
                    <a:lumMod val="75000"/>
                    <a:lumOff val="25000"/>
                  </a:schemeClr>
                </a:solidFill>
              </a:rPr>
              <a:t>	</a:t>
            </a:r>
          </a:p>
          <a:p>
            <a:pPr marL="61913" indent="0" algn="just" eaLnBrk="1" fontAlgn="auto" hangingPunct="1">
              <a:buFontTx/>
              <a:buNone/>
              <a:defRPr/>
            </a:pPr>
            <a:r>
              <a:rPr lang="en-US" altLang="en-US" sz="1800" dirty="0">
                <a:solidFill>
                  <a:schemeClr val="tx1">
                    <a:lumMod val="75000"/>
                    <a:lumOff val="25000"/>
                  </a:schemeClr>
                </a:solidFill>
              </a:rPr>
              <a:t>CDBG is a Federally funded program, designed to assist local jurisdictions implement community development initiatives that address the core goals of Title I of the Housing and Community Development Act of 1974, as amended. These goals are to develop viable communities by providing:</a:t>
            </a:r>
          </a:p>
          <a:p>
            <a:pPr marL="61913" indent="0" algn="just" eaLnBrk="1" fontAlgn="auto" hangingPunct="1">
              <a:buFontTx/>
              <a:buNone/>
              <a:defRPr/>
            </a:pPr>
            <a:endParaRPr lang="en-US" altLang="en-US" sz="1800" dirty="0">
              <a:solidFill>
                <a:schemeClr val="tx1">
                  <a:lumMod val="75000"/>
                  <a:lumOff val="25000"/>
                </a:schemeClr>
              </a:solidFill>
            </a:endParaRPr>
          </a:p>
          <a:p>
            <a:pPr marL="1093788" lvl="1" indent="-365760" eaLnBrk="1" fontAlgn="auto" hangingPunct="1">
              <a:buClr>
                <a:schemeClr val="accent2">
                  <a:lumMod val="75000"/>
                </a:schemeClr>
              </a:buClr>
              <a:buFontTx/>
              <a:buChar char="•"/>
              <a:defRPr/>
            </a:pPr>
            <a:r>
              <a:rPr lang="en-US" altLang="en-US" sz="2000" dirty="0">
                <a:solidFill>
                  <a:schemeClr val="tx1">
                    <a:lumMod val="75000"/>
                    <a:lumOff val="25000"/>
                  </a:schemeClr>
                </a:solidFill>
              </a:rPr>
              <a:t>Decent housing;</a:t>
            </a:r>
          </a:p>
          <a:p>
            <a:pPr marL="1093788" lvl="1" indent="-365760" eaLnBrk="1" fontAlgn="auto" hangingPunct="1">
              <a:buClr>
                <a:schemeClr val="accent2">
                  <a:lumMod val="75000"/>
                </a:schemeClr>
              </a:buClr>
              <a:buFontTx/>
              <a:buChar char="•"/>
              <a:defRPr/>
            </a:pPr>
            <a:r>
              <a:rPr lang="en-US" altLang="en-US" sz="2000" dirty="0">
                <a:solidFill>
                  <a:schemeClr val="tx1">
                    <a:lumMod val="75000"/>
                    <a:lumOff val="25000"/>
                  </a:schemeClr>
                </a:solidFill>
              </a:rPr>
              <a:t>A suitable living environment; and</a:t>
            </a:r>
          </a:p>
          <a:p>
            <a:pPr marL="1093788" lvl="1" indent="-365760" eaLnBrk="1" fontAlgn="auto" hangingPunct="1">
              <a:buClr>
                <a:schemeClr val="accent2">
                  <a:lumMod val="75000"/>
                </a:schemeClr>
              </a:buClr>
              <a:buFontTx/>
              <a:buChar char="•"/>
              <a:defRPr/>
            </a:pPr>
            <a:r>
              <a:rPr lang="en-US" altLang="en-US" sz="2000" dirty="0">
                <a:solidFill>
                  <a:schemeClr val="tx1">
                    <a:lumMod val="75000"/>
                    <a:lumOff val="25000"/>
                  </a:schemeClr>
                </a:solidFill>
              </a:rPr>
              <a:t>Expanding economic opportunities</a:t>
            </a:r>
          </a:p>
          <a:p>
            <a:pPr marL="61913" indent="0" eaLnBrk="1" fontAlgn="auto" hangingPunct="1">
              <a:defRPr/>
            </a:pPr>
            <a:endParaRPr lang="en-US" altLang="en-US" sz="1800" b="1" dirty="0">
              <a:solidFill>
                <a:schemeClr val="tx1">
                  <a:lumMod val="75000"/>
                  <a:lumOff val="25000"/>
                </a:schemeClr>
              </a:solidFill>
            </a:endParaRPr>
          </a:p>
        </p:txBody>
      </p:sp>
      <p:sp>
        <p:nvSpPr>
          <p:cNvPr id="2" name="Slide Number Placeholder 1">
            <a:extLst>
              <a:ext uri="{FF2B5EF4-FFF2-40B4-BE49-F238E27FC236}">
                <a16:creationId xmlns:a16="http://schemas.microsoft.com/office/drawing/2014/main" id="{2948102A-EE89-4B52-87D1-0CE05B262059}"/>
              </a:ext>
            </a:extLst>
          </p:cNvPr>
          <p:cNvSpPr>
            <a:spLocks noGrp="1"/>
          </p:cNvSpPr>
          <p:nvPr>
            <p:ph type="sldNum" sz="quarter" idx="10"/>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761F8764-9F84-485B-8687-6694E7982B36}" type="slidenum">
              <a:rPr lang="en-US" altLang="en-US">
                <a:solidFill>
                  <a:schemeClr val="bg1"/>
                </a:solidFill>
              </a:rPr>
              <a:pPr/>
              <a:t>2</a:t>
            </a:fld>
            <a:endParaRPr lang="en-US" altLang="en-US">
              <a:solidFill>
                <a:schemeClr val="bg1"/>
              </a:solidFill>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3">
            <a:extLst>
              <a:ext uri="{FF2B5EF4-FFF2-40B4-BE49-F238E27FC236}">
                <a16:creationId xmlns:a16="http://schemas.microsoft.com/office/drawing/2014/main" id="{97ACCD2D-81E4-495F-8908-373B4D14B276}"/>
              </a:ext>
            </a:extLst>
          </p:cNvPr>
          <p:cNvSpPr>
            <a:spLocks noGrp="1" noChangeArrowheads="1"/>
          </p:cNvSpPr>
          <p:nvPr>
            <p:ph idx="1"/>
          </p:nvPr>
        </p:nvSpPr>
        <p:spPr/>
        <p:txBody>
          <a:bodyPr/>
          <a:lstStyle/>
          <a:p>
            <a:pPr marL="0" indent="0" algn="ctr" eaLnBrk="1" hangingPunct="1">
              <a:buFontTx/>
              <a:buNone/>
            </a:pPr>
            <a:endParaRPr lang="en-US" altLang="en-US" sz="3600" dirty="0"/>
          </a:p>
          <a:p>
            <a:pPr marL="0" indent="0" algn="ctr" eaLnBrk="1" hangingPunct="1">
              <a:buFontTx/>
              <a:buNone/>
            </a:pPr>
            <a:r>
              <a:rPr lang="en-US" altLang="en-US" sz="2400" dirty="0"/>
              <a:t>For assistance or guidance, please call (410) 396-3507 or email </a:t>
            </a:r>
            <a:r>
              <a:rPr lang="en-US" altLang="en-US" sz="2400" dirty="0">
                <a:hlinkClick r:id="rId3"/>
              </a:rPr>
              <a:t>Lorraine.Cannon@baltimorecity.gov</a:t>
            </a:r>
            <a:r>
              <a:rPr lang="en-US" altLang="en-US" sz="2400" dirty="0"/>
              <a:t> </a:t>
            </a:r>
          </a:p>
        </p:txBody>
      </p:sp>
      <p:sp>
        <p:nvSpPr>
          <p:cNvPr id="2" name="Slide Number Placeholder 1">
            <a:extLst>
              <a:ext uri="{FF2B5EF4-FFF2-40B4-BE49-F238E27FC236}">
                <a16:creationId xmlns:a16="http://schemas.microsoft.com/office/drawing/2014/main" id="{83A04795-13C4-490C-A9F9-39FDD1D25FF3}"/>
              </a:ext>
            </a:extLst>
          </p:cNvPr>
          <p:cNvSpPr>
            <a:spLocks noGrp="1"/>
          </p:cNvSpPr>
          <p:nvPr>
            <p:ph type="sldNum" sz="quarter" idx="10"/>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F7593F0D-C6AC-4C27-9040-FA729701003B}" type="slidenum">
              <a:rPr lang="en-US" altLang="en-US">
                <a:solidFill>
                  <a:schemeClr val="bg1"/>
                </a:solidFill>
              </a:rPr>
              <a:pPr/>
              <a:t>20</a:t>
            </a:fld>
            <a:endParaRPr lang="en-US" altLang="en-US">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026">
            <a:extLst>
              <a:ext uri="{FF2B5EF4-FFF2-40B4-BE49-F238E27FC236}">
                <a16:creationId xmlns:a16="http://schemas.microsoft.com/office/drawing/2014/main" id="{7EBF96E4-1393-440D-962D-48E0260F8F8F}"/>
              </a:ext>
            </a:extLst>
          </p:cNvPr>
          <p:cNvSpPr>
            <a:spLocks noGrp="1" noChangeArrowheads="1"/>
          </p:cNvSpPr>
          <p:nvPr>
            <p:ph type="title"/>
          </p:nvPr>
        </p:nvSpPr>
        <p:spPr>
          <a:xfrm>
            <a:off x="685800" y="609600"/>
            <a:ext cx="7772400" cy="457200"/>
          </a:xfrm>
        </p:spPr>
        <p:txBody>
          <a:bodyPr>
            <a:noAutofit/>
          </a:bodyPr>
          <a:lstStyle/>
          <a:p>
            <a:pPr eaLnBrk="1" fontAlgn="auto" hangingPunct="1">
              <a:spcAft>
                <a:spcPts val="0"/>
              </a:spcAft>
              <a:defRPr/>
            </a:pPr>
            <a:r>
              <a:rPr lang="en-US" altLang="en-US" sz="3200" b="1" dirty="0">
                <a:solidFill>
                  <a:schemeClr val="tx1">
                    <a:lumMod val="75000"/>
                    <a:lumOff val="25000"/>
                  </a:schemeClr>
                </a:solidFill>
                <a:latin typeface="Cambria" panose="02040503050406030204" pitchFamily="18" charset="0"/>
                <a:ea typeface="Cambria" panose="02040503050406030204" pitchFamily="18" charset="0"/>
              </a:rPr>
              <a:t>CDBG NATIONAL OBJECTIVES</a:t>
            </a:r>
          </a:p>
        </p:txBody>
      </p:sp>
      <p:sp>
        <p:nvSpPr>
          <p:cNvPr id="9219" name="Rectangle 1027">
            <a:extLst>
              <a:ext uri="{FF2B5EF4-FFF2-40B4-BE49-F238E27FC236}">
                <a16:creationId xmlns:a16="http://schemas.microsoft.com/office/drawing/2014/main" id="{44274871-033D-491E-B264-43B0B7A3DF60}"/>
              </a:ext>
            </a:extLst>
          </p:cNvPr>
          <p:cNvSpPr>
            <a:spLocks noGrp="1" noChangeArrowheads="1"/>
          </p:cNvSpPr>
          <p:nvPr>
            <p:ph idx="1"/>
          </p:nvPr>
        </p:nvSpPr>
        <p:spPr>
          <a:xfrm>
            <a:off x="685800" y="1905000"/>
            <a:ext cx="7772400" cy="4114800"/>
          </a:xfrm>
        </p:spPr>
        <p:txBody>
          <a:bodyPr rtlCol="0">
            <a:normAutofit/>
          </a:bodyPr>
          <a:lstStyle/>
          <a:p>
            <a:pPr marL="60325" indent="0" algn="just" eaLnBrk="1" fontAlgn="auto" hangingPunct="1">
              <a:buFontTx/>
              <a:buNone/>
              <a:defRPr/>
            </a:pPr>
            <a:r>
              <a:rPr lang="en-US" altLang="en-US" b="1" dirty="0">
                <a:solidFill>
                  <a:schemeClr val="tx1">
                    <a:lumMod val="75000"/>
                    <a:lumOff val="25000"/>
                  </a:schemeClr>
                </a:solidFill>
              </a:rPr>
              <a:t>General Overview (contd.)</a:t>
            </a:r>
          </a:p>
          <a:p>
            <a:pPr marL="60325" indent="0" algn="just" eaLnBrk="1" fontAlgn="auto" hangingPunct="1">
              <a:buFontTx/>
              <a:buNone/>
              <a:defRPr/>
            </a:pPr>
            <a:endParaRPr lang="en-US" altLang="en-US" dirty="0">
              <a:solidFill>
                <a:schemeClr val="tx1">
                  <a:lumMod val="75000"/>
                  <a:lumOff val="25000"/>
                </a:schemeClr>
              </a:solidFill>
            </a:endParaRPr>
          </a:p>
          <a:p>
            <a:pPr marL="60325" indent="0" algn="just" eaLnBrk="1" fontAlgn="auto" hangingPunct="1">
              <a:spcBef>
                <a:spcPct val="0"/>
              </a:spcBef>
              <a:buFontTx/>
              <a:buNone/>
              <a:defRPr/>
            </a:pPr>
            <a:r>
              <a:rPr lang="en-US" altLang="en-US" dirty="0">
                <a:solidFill>
                  <a:schemeClr val="tx1">
                    <a:lumMod val="75000"/>
                    <a:lumOff val="25000"/>
                  </a:schemeClr>
                </a:solidFill>
              </a:rPr>
              <a:t>In order to qualify for CDBG funding, each activity must be eligible and address one of the following national objectives as established by the Act:</a:t>
            </a:r>
          </a:p>
          <a:p>
            <a:pPr marL="60325" indent="0" algn="just" eaLnBrk="1" fontAlgn="auto" hangingPunct="1">
              <a:spcBef>
                <a:spcPct val="0"/>
              </a:spcBef>
              <a:buFontTx/>
              <a:buNone/>
              <a:defRPr/>
            </a:pPr>
            <a:endParaRPr lang="en-US" altLang="en-US" dirty="0">
              <a:solidFill>
                <a:schemeClr val="tx1">
                  <a:lumMod val="75000"/>
                  <a:lumOff val="25000"/>
                </a:schemeClr>
              </a:solidFill>
            </a:endParaRPr>
          </a:p>
          <a:p>
            <a:pPr marL="365760" indent="-365760" algn="just" eaLnBrk="1" fontAlgn="auto" hangingPunct="1">
              <a:spcBef>
                <a:spcPct val="0"/>
              </a:spcBef>
              <a:spcAft>
                <a:spcPts val="0"/>
              </a:spcAft>
              <a:buClr>
                <a:schemeClr val="accent6">
                  <a:lumMod val="75000"/>
                </a:schemeClr>
              </a:buClr>
              <a:buSzPct val="125000"/>
              <a:buFont typeface="Wingdings" panose="05000000000000000000" pitchFamily="2" charset="2"/>
              <a:buChar char="§"/>
              <a:defRPr/>
            </a:pPr>
            <a:r>
              <a:rPr lang="en-US" altLang="en-US" dirty="0">
                <a:solidFill>
                  <a:schemeClr val="tx1">
                    <a:lumMod val="75000"/>
                    <a:lumOff val="25000"/>
                  </a:schemeClr>
                </a:solidFill>
              </a:rPr>
              <a:t> Providing benefit to low- and moderate-income persons;   or</a:t>
            </a:r>
          </a:p>
          <a:p>
            <a:pPr marL="365760" indent="-365760" algn="just" eaLnBrk="1" fontAlgn="auto" hangingPunct="1">
              <a:spcAft>
                <a:spcPts val="0"/>
              </a:spcAft>
              <a:buClr>
                <a:schemeClr val="accent6">
                  <a:lumMod val="75000"/>
                </a:schemeClr>
              </a:buClr>
              <a:buSzPct val="125000"/>
              <a:buFont typeface="Wingdings" panose="05000000000000000000" pitchFamily="2" charset="2"/>
              <a:buChar char="§"/>
              <a:defRPr/>
            </a:pPr>
            <a:r>
              <a:rPr lang="en-US" altLang="en-US" dirty="0">
                <a:solidFill>
                  <a:schemeClr val="tx1">
                    <a:lumMod val="75000"/>
                    <a:lumOff val="25000"/>
                  </a:schemeClr>
                </a:solidFill>
              </a:rPr>
              <a:t> Aiding in the prevention or elimination of slums and blight; or</a:t>
            </a:r>
          </a:p>
          <a:p>
            <a:pPr marL="365760" indent="-365760" algn="just" eaLnBrk="1" fontAlgn="auto" hangingPunct="1">
              <a:spcAft>
                <a:spcPts val="0"/>
              </a:spcAft>
              <a:buClr>
                <a:schemeClr val="accent6">
                  <a:lumMod val="75000"/>
                </a:schemeClr>
              </a:buClr>
              <a:buSzPct val="125000"/>
              <a:buFont typeface="Wingdings" panose="05000000000000000000" pitchFamily="2" charset="2"/>
              <a:buChar char="§"/>
              <a:defRPr/>
            </a:pPr>
            <a:r>
              <a:rPr lang="en-US" altLang="en-US" dirty="0">
                <a:solidFill>
                  <a:schemeClr val="tx1">
                    <a:lumMod val="75000"/>
                    <a:lumOff val="25000"/>
                  </a:schemeClr>
                </a:solidFill>
              </a:rPr>
              <a:t> Addressing an Urgent Need (earthquakes, floods, severe hurricanes, pandemic, governmental declared emergency </a:t>
            </a:r>
            <a:r>
              <a:rPr lang="en-US" altLang="en-US">
                <a:solidFill>
                  <a:schemeClr val="tx1">
                    <a:lumMod val="75000"/>
                    <a:lumOff val="25000"/>
                  </a:schemeClr>
                </a:solidFill>
              </a:rPr>
              <a:t>or disaster)</a:t>
            </a:r>
            <a:endParaRPr lang="en-US" altLang="en-US" dirty="0">
              <a:solidFill>
                <a:schemeClr val="tx1">
                  <a:lumMod val="75000"/>
                  <a:lumOff val="25000"/>
                </a:schemeClr>
              </a:solidFill>
            </a:endParaRPr>
          </a:p>
          <a:p>
            <a:pPr marL="60325" indent="0" eaLnBrk="1" fontAlgn="auto" hangingPunct="1">
              <a:buFontTx/>
              <a:buNone/>
              <a:defRPr/>
            </a:pPr>
            <a:endParaRPr lang="en-US" altLang="en-US" dirty="0">
              <a:solidFill>
                <a:schemeClr val="tx1">
                  <a:lumMod val="75000"/>
                  <a:lumOff val="25000"/>
                </a:schemeClr>
              </a:solidFill>
            </a:endParaRPr>
          </a:p>
        </p:txBody>
      </p:sp>
      <p:sp>
        <p:nvSpPr>
          <p:cNvPr id="2" name="Slide Number Placeholder 1">
            <a:extLst>
              <a:ext uri="{FF2B5EF4-FFF2-40B4-BE49-F238E27FC236}">
                <a16:creationId xmlns:a16="http://schemas.microsoft.com/office/drawing/2014/main" id="{A9625D3F-6ED3-4397-B92E-B5952EF545CF}"/>
              </a:ext>
            </a:extLst>
          </p:cNvPr>
          <p:cNvSpPr>
            <a:spLocks noGrp="1"/>
          </p:cNvSpPr>
          <p:nvPr>
            <p:ph type="sldNum" sz="quarter" idx="10"/>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A724280F-AD59-4EE8-83B4-91B9961E0898}" type="slidenum">
              <a:rPr lang="en-US" altLang="en-US">
                <a:solidFill>
                  <a:schemeClr val="bg1"/>
                </a:solidFill>
              </a:rPr>
              <a:pPr/>
              <a:t>3</a:t>
            </a:fld>
            <a:endParaRPr lang="en-US" altLang="en-US">
              <a:solidFill>
                <a:schemeClr val="bg1"/>
              </a:solidFill>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D9A5E36-E300-49D4-84BC-A7A57F0B8DE8}"/>
              </a:ext>
            </a:extLst>
          </p:cNvPr>
          <p:cNvSpPr>
            <a:spLocks noGrp="1" noChangeArrowheads="1"/>
          </p:cNvSpPr>
          <p:nvPr>
            <p:ph type="title"/>
          </p:nvPr>
        </p:nvSpPr>
        <p:spPr>
          <a:xfrm>
            <a:off x="669925" y="457200"/>
            <a:ext cx="7772400" cy="590550"/>
          </a:xfrm>
        </p:spPr>
        <p:txBody>
          <a:bodyPr/>
          <a:lstStyle/>
          <a:p>
            <a:pPr eaLnBrk="1" fontAlgn="auto" hangingPunct="1">
              <a:spcAft>
                <a:spcPts val="0"/>
              </a:spcAft>
              <a:defRPr/>
            </a:pPr>
            <a:r>
              <a:rPr lang="en-US" altLang="en-US" sz="3000" b="1" dirty="0">
                <a:solidFill>
                  <a:schemeClr val="tx1">
                    <a:lumMod val="75000"/>
                    <a:lumOff val="25000"/>
                  </a:schemeClr>
                </a:solidFill>
                <a:latin typeface="Cambria" panose="02040503050406030204" pitchFamily="18" charset="0"/>
                <a:ea typeface="Cambria" panose="02040503050406030204" pitchFamily="18" charset="0"/>
              </a:rPr>
              <a:t>ELIGIBLE ACTIVITIES</a:t>
            </a:r>
          </a:p>
        </p:txBody>
      </p:sp>
      <p:sp>
        <p:nvSpPr>
          <p:cNvPr id="11267" name="Rectangle 3">
            <a:extLst>
              <a:ext uri="{FF2B5EF4-FFF2-40B4-BE49-F238E27FC236}">
                <a16:creationId xmlns:a16="http://schemas.microsoft.com/office/drawing/2014/main" id="{FB751F7B-A828-41AC-A0E1-EBBA6087D6BE}"/>
              </a:ext>
            </a:extLst>
          </p:cNvPr>
          <p:cNvSpPr>
            <a:spLocks noGrp="1" noChangeArrowheads="1"/>
          </p:cNvSpPr>
          <p:nvPr>
            <p:ph idx="1"/>
          </p:nvPr>
        </p:nvSpPr>
        <p:spPr>
          <a:xfrm>
            <a:off x="533400" y="1905000"/>
            <a:ext cx="7772400" cy="4495800"/>
          </a:xfrm>
        </p:spPr>
        <p:txBody>
          <a:bodyPr rtlCol="0">
            <a:normAutofit/>
          </a:bodyPr>
          <a:lstStyle/>
          <a:p>
            <a:pPr marL="60325" indent="0" eaLnBrk="1" fontAlgn="auto" hangingPunct="1">
              <a:buFontTx/>
              <a:buNone/>
              <a:defRPr/>
            </a:pPr>
            <a:r>
              <a:rPr lang="en-US" altLang="en-US" sz="1800" dirty="0">
                <a:solidFill>
                  <a:schemeClr val="tx1">
                    <a:lumMod val="75000"/>
                    <a:lumOff val="25000"/>
                  </a:schemeClr>
                </a:solidFill>
              </a:rPr>
              <a:t>Activities that are eligible for CDBG funding include, but are not limited to:</a:t>
            </a:r>
          </a:p>
          <a:p>
            <a:pPr marL="365760" indent="-365760" eaLnBrk="1" fontAlgn="auto" hangingPunct="1">
              <a:buClr>
                <a:schemeClr val="accent6">
                  <a:lumMod val="75000"/>
                </a:schemeClr>
              </a:buClr>
              <a:buSzPct val="125000"/>
              <a:buFont typeface="Wingdings" panose="05000000000000000000" pitchFamily="2" charset="2"/>
              <a:buChar char="§"/>
              <a:defRPr/>
            </a:pPr>
            <a:r>
              <a:rPr lang="en-US" altLang="en-US" sz="1800" dirty="0">
                <a:solidFill>
                  <a:schemeClr val="tx1">
                    <a:lumMod val="75000"/>
                    <a:lumOff val="25000"/>
                  </a:schemeClr>
                </a:solidFill>
              </a:rPr>
              <a:t>Acquisition of real property</a:t>
            </a:r>
          </a:p>
          <a:p>
            <a:pPr marL="365760" indent="-365760" eaLnBrk="1" fontAlgn="auto" hangingPunct="1">
              <a:buClr>
                <a:schemeClr val="accent6">
                  <a:lumMod val="75000"/>
                </a:schemeClr>
              </a:buClr>
              <a:buSzPct val="125000"/>
              <a:buFont typeface="Wingdings" panose="05000000000000000000" pitchFamily="2" charset="2"/>
              <a:buChar char="§"/>
              <a:defRPr/>
            </a:pPr>
            <a:r>
              <a:rPr lang="en-US" altLang="en-US" sz="1800" dirty="0">
                <a:solidFill>
                  <a:schemeClr val="tx1">
                    <a:lumMod val="75000"/>
                    <a:lumOff val="25000"/>
                  </a:schemeClr>
                </a:solidFill>
              </a:rPr>
              <a:t>Relocation and demolition</a:t>
            </a:r>
          </a:p>
          <a:p>
            <a:pPr marL="365760" indent="-365760" eaLnBrk="1" fontAlgn="auto" hangingPunct="1">
              <a:buClr>
                <a:schemeClr val="accent6">
                  <a:lumMod val="75000"/>
                </a:schemeClr>
              </a:buClr>
              <a:buSzPct val="125000"/>
              <a:buFont typeface="Wingdings" panose="05000000000000000000" pitchFamily="2" charset="2"/>
              <a:buChar char="§"/>
              <a:defRPr/>
            </a:pPr>
            <a:r>
              <a:rPr lang="en-US" altLang="en-US" sz="1800" dirty="0">
                <a:solidFill>
                  <a:schemeClr val="tx1">
                    <a:lumMod val="75000"/>
                    <a:lumOff val="25000"/>
                  </a:schemeClr>
                </a:solidFill>
              </a:rPr>
              <a:t>Rehabilitation of residential and non-residential structures</a:t>
            </a:r>
          </a:p>
          <a:p>
            <a:pPr marL="365760" indent="-365760" eaLnBrk="1" fontAlgn="auto" hangingPunct="1">
              <a:buClr>
                <a:schemeClr val="accent6">
                  <a:lumMod val="75000"/>
                </a:schemeClr>
              </a:buClr>
              <a:buSzPct val="125000"/>
              <a:buFont typeface="Wingdings" panose="05000000000000000000" pitchFamily="2" charset="2"/>
              <a:buChar char="§"/>
              <a:defRPr/>
            </a:pPr>
            <a:r>
              <a:rPr lang="en-US" altLang="en-US" sz="1800" dirty="0">
                <a:solidFill>
                  <a:schemeClr val="tx1">
                    <a:lumMod val="75000"/>
                    <a:lumOff val="25000"/>
                  </a:schemeClr>
                </a:solidFill>
              </a:rPr>
              <a:t>Construction of public facilities and improvements, such as water and sewer facilities, streets, neighborhood centers, and the conversion of school buildings for eligible purposes</a:t>
            </a:r>
          </a:p>
          <a:p>
            <a:pPr marL="365760" indent="-365760" eaLnBrk="1" fontAlgn="auto" hangingPunct="1">
              <a:buClr>
                <a:schemeClr val="accent6">
                  <a:lumMod val="75000"/>
                </a:schemeClr>
              </a:buClr>
              <a:buSzPct val="125000"/>
              <a:buFont typeface="Wingdings" panose="05000000000000000000" pitchFamily="2" charset="2"/>
              <a:buChar char="§"/>
              <a:defRPr/>
            </a:pPr>
            <a:r>
              <a:rPr lang="en-US" altLang="en-US" sz="1800" dirty="0">
                <a:solidFill>
                  <a:schemeClr val="tx1">
                    <a:lumMod val="75000"/>
                    <a:lumOff val="25000"/>
                  </a:schemeClr>
                </a:solidFill>
              </a:rPr>
              <a:t>Public services, within certain limits</a:t>
            </a:r>
          </a:p>
          <a:p>
            <a:pPr marL="365760" indent="-365760" eaLnBrk="1" fontAlgn="auto" hangingPunct="1">
              <a:buClr>
                <a:schemeClr val="accent6">
                  <a:lumMod val="75000"/>
                </a:schemeClr>
              </a:buClr>
              <a:buSzPct val="125000"/>
              <a:buFont typeface="Wingdings" panose="05000000000000000000" pitchFamily="2" charset="2"/>
              <a:buChar char="§"/>
              <a:defRPr/>
            </a:pPr>
            <a:r>
              <a:rPr lang="en-US" altLang="en-US" sz="1800" dirty="0">
                <a:solidFill>
                  <a:schemeClr val="tx1">
                    <a:lumMod val="75000"/>
                    <a:lumOff val="25000"/>
                  </a:schemeClr>
                </a:solidFill>
              </a:rPr>
              <a:t>Activities relating to energy conservation and renewable energy resources</a:t>
            </a:r>
          </a:p>
          <a:p>
            <a:pPr marL="365760" indent="-365760" eaLnBrk="1" fontAlgn="auto" hangingPunct="1">
              <a:buClr>
                <a:schemeClr val="accent6">
                  <a:lumMod val="75000"/>
                </a:schemeClr>
              </a:buClr>
              <a:buSzPct val="125000"/>
              <a:buFont typeface="Wingdings" panose="05000000000000000000" pitchFamily="2" charset="2"/>
              <a:buChar char="§"/>
              <a:defRPr/>
            </a:pPr>
            <a:r>
              <a:rPr lang="en-US" altLang="en-US" sz="1800" dirty="0">
                <a:solidFill>
                  <a:schemeClr val="tx1">
                    <a:lumMod val="75000"/>
                    <a:lumOff val="25000"/>
                  </a:schemeClr>
                </a:solidFill>
              </a:rPr>
              <a:t>Provision of assistance to profit-motivated businesses to carry out economic development and job creation/retention activities	</a:t>
            </a:r>
          </a:p>
          <a:p>
            <a:pPr marL="60325" indent="0" eaLnBrk="1" fontAlgn="auto" hangingPunct="1">
              <a:buSzPct val="125000"/>
              <a:buFontTx/>
              <a:buNone/>
              <a:defRPr/>
            </a:pPr>
            <a:endParaRPr lang="en-US" altLang="en-US" sz="1800" dirty="0">
              <a:solidFill>
                <a:schemeClr val="tx1">
                  <a:lumMod val="75000"/>
                  <a:lumOff val="25000"/>
                </a:schemeClr>
              </a:solidFill>
            </a:endParaRPr>
          </a:p>
          <a:p>
            <a:pPr marL="60325" indent="0" eaLnBrk="1" fontAlgn="auto" hangingPunct="1">
              <a:buFontTx/>
              <a:buNone/>
              <a:defRPr/>
            </a:pPr>
            <a:endParaRPr lang="en-US" altLang="en-US" sz="1800" dirty="0">
              <a:solidFill>
                <a:schemeClr val="tx1">
                  <a:lumMod val="75000"/>
                  <a:lumOff val="25000"/>
                </a:schemeClr>
              </a:solidFill>
            </a:endParaRPr>
          </a:p>
          <a:p>
            <a:pPr marL="60325" indent="0" eaLnBrk="1" fontAlgn="auto" hangingPunct="1">
              <a:buFontTx/>
              <a:buNone/>
              <a:defRPr/>
            </a:pPr>
            <a:endParaRPr lang="en-US" altLang="en-US" sz="3400" dirty="0">
              <a:solidFill>
                <a:schemeClr val="tx1">
                  <a:lumMod val="75000"/>
                  <a:lumOff val="25000"/>
                </a:schemeClr>
              </a:solidFill>
            </a:endParaRPr>
          </a:p>
        </p:txBody>
      </p:sp>
      <p:sp>
        <p:nvSpPr>
          <p:cNvPr id="2" name="Slide Number Placeholder 1">
            <a:extLst>
              <a:ext uri="{FF2B5EF4-FFF2-40B4-BE49-F238E27FC236}">
                <a16:creationId xmlns:a16="http://schemas.microsoft.com/office/drawing/2014/main" id="{87825A03-E98B-4651-B65B-4A5731B366BC}"/>
              </a:ext>
            </a:extLst>
          </p:cNvPr>
          <p:cNvSpPr>
            <a:spLocks noGrp="1"/>
          </p:cNvSpPr>
          <p:nvPr>
            <p:ph type="sldNum" sz="quarter" idx="10"/>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C814C13B-CAD5-4B66-A66B-FEEA1D2CFEDB}" type="slidenum">
              <a:rPr lang="en-US" altLang="en-US">
                <a:solidFill>
                  <a:schemeClr val="bg1"/>
                </a:solidFill>
              </a:rPr>
              <a:pPr/>
              <a:t>4</a:t>
            </a:fld>
            <a:endParaRPr lang="en-US" altLang="en-US">
              <a:solidFill>
                <a:schemeClr val="bg1"/>
              </a:solidFill>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B0E931C2-B5E0-401D-99FD-F50889B2B26E}"/>
              </a:ext>
            </a:extLst>
          </p:cNvPr>
          <p:cNvSpPr>
            <a:spLocks noGrp="1" noChangeArrowheads="1"/>
          </p:cNvSpPr>
          <p:nvPr>
            <p:ph type="title"/>
          </p:nvPr>
        </p:nvSpPr>
        <p:spPr>
          <a:xfrm>
            <a:off x="685800" y="381000"/>
            <a:ext cx="7772400" cy="614363"/>
          </a:xfrm>
        </p:spPr>
        <p:txBody>
          <a:bodyPr/>
          <a:lstStyle/>
          <a:p>
            <a:pPr eaLnBrk="1" fontAlgn="auto" hangingPunct="1">
              <a:spcAft>
                <a:spcPts val="0"/>
              </a:spcAft>
              <a:defRPr/>
            </a:pPr>
            <a:r>
              <a:rPr lang="en-US" altLang="en-US" sz="3200" b="1" dirty="0">
                <a:solidFill>
                  <a:schemeClr val="tx1">
                    <a:lumMod val="75000"/>
                    <a:lumOff val="25000"/>
                  </a:schemeClr>
                </a:solidFill>
                <a:latin typeface="Cambria" panose="02040503050406030204" pitchFamily="18" charset="0"/>
                <a:ea typeface="Cambria" panose="02040503050406030204" pitchFamily="18" charset="0"/>
              </a:rPr>
              <a:t>INELIGIBLE ACTIVITIES</a:t>
            </a:r>
          </a:p>
        </p:txBody>
      </p:sp>
      <p:sp>
        <p:nvSpPr>
          <p:cNvPr id="13315" name="Rectangle 3">
            <a:extLst>
              <a:ext uri="{FF2B5EF4-FFF2-40B4-BE49-F238E27FC236}">
                <a16:creationId xmlns:a16="http://schemas.microsoft.com/office/drawing/2014/main" id="{C5C95690-95DC-4544-82D6-DA828742A7C1}"/>
              </a:ext>
            </a:extLst>
          </p:cNvPr>
          <p:cNvSpPr>
            <a:spLocks noGrp="1" noChangeArrowheads="1"/>
          </p:cNvSpPr>
          <p:nvPr>
            <p:ph idx="1"/>
          </p:nvPr>
        </p:nvSpPr>
        <p:spPr>
          <a:xfrm>
            <a:off x="609600" y="1905000"/>
            <a:ext cx="7772400" cy="3581400"/>
          </a:xfrm>
        </p:spPr>
        <p:txBody>
          <a:bodyPr rtlCol="0">
            <a:normAutofit lnSpcReduction="10000"/>
          </a:bodyPr>
          <a:lstStyle/>
          <a:p>
            <a:pPr marL="91440" indent="-91440" eaLnBrk="1" fontAlgn="auto" hangingPunct="1">
              <a:buFontTx/>
              <a:buNone/>
              <a:defRPr/>
            </a:pPr>
            <a:r>
              <a:rPr lang="en-US" altLang="en-US" sz="1800" dirty="0">
                <a:solidFill>
                  <a:schemeClr val="tx1">
                    <a:lumMod val="75000"/>
                    <a:lumOff val="25000"/>
                  </a:schemeClr>
                </a:solidFill>
              </a:rPr>
              <a:t>Ineligible activities include, but are not limited to:</a:t>
            </a:r>
          </a:p>
          <a:p>
            <a:pPr marL="91440" indent="-91440" eaLnBrk="1" fontAlgn="auto" hangingPunct="1">
              <a:spcBef>
                <a:spcPct val="0"/>
              </a:spcBef>
              <a:buFontTx/>
              <a:buNone/>
              <a:defRPr/>
            </a:pPr>
            <a:endParaRPr lang="en-US" altLang="en-US" sz="1800" dirty="0">
              <a:solidFill>
                <a:schemeClr val="tx1">
                  <a:lumMod val="75000"/>
                  <a:lumOff val="25000"/>
                </a:schemeClr>
              </a:solidFill>
            </a:endParaRPr>
          </a:p>
          <a:p>
            <a:pPr marL="365760" indent="-365760" eaLnBrk="1" fontAlgn="auto" hangingPunct="1">
              <a:buClr>
                <a:schemeClr val="accent6">
                  <a:lumMod val="75000"/>
                </a:schemeClr>
              </a:buClr>
              <a:buSzPct val="125000"/>
              <a:buFont typeface="Wingdings" panose="05000000000000000000" pitchFamily="2" charset="2"/>
              <a:buChar char="§"/>
              <a:defRPr/>
            </a:pPr>
            <a:r>
              <a:rPr lang="en-US" altLang="en-US" sz="1800" dirty="0">
                <a:solidFill>
                  <a:schemeClr val="tx1">
                    <a:lumMod val="75000"/>
                    <a:lumOff val="25000"/>
                  </a:schemeClr>
                </a:solidFill>
              </a:rPr>
              <a:t>Fundraising</a:t>
            </a:r>
          </a:p>
          <a:p>
            <a:pPr marL="365760" indent="-365760" eaLnBrk="1" fontAlgn="auto" hangingPunct="1">
              <a:buClr>
                <a:schemeClr val="accent6">
                  <a:lumMod val="75000"/>
                </a:schemeClr>
              </a:buClr>
              <a:buSzPct val="125000"/>
              <a:buFont typeface="Wingdings" panose="05000000000000000000" pitchFamily="2" charset="2"/>
              <a:buChar char="§"/>
              <a:defRPr/>
            </a:pPr>
            <a:r>
              <a:rPr lang="en-US" altLang="en-US" sz="1800" dirty="0">
                <a:solidFill>
                  <a:schemeClr val="tx1">
                    <a:lumMod val="75000"/>
                    <a:lumOff val="25000"/>
                  </a:schemeClr>
                </a:solidFill>
              </a:rPr>
              <a:t>Political activities</a:t>
            </a:r>
          </a:p>
          <a:p>
            <a:pPr marL="365760" indent="-365760" eaLnBrk="1" fontAlgn="auto" hangingPunct="1">
              <a:buClr>
                <a:schemeClr val="accent6">
                  <a:lumMod val="75000"/>
                </a:schemeClr>
              </a:buClr>
              <a:buSzPct val="125000"/>
              <a:buFont typeface="Wingdings" panose="05000000000000000000" pitchFamily="2" charset="2"/>
              <a:buChar char="§"/>
              <a:defRPr/>
            </a:pPr>
            <a:r>
              <a:rPr lang="en-US" altLang="en-US" sz="1800" dirty="0">
                <a:solidFill>
                  <a:schemeClr val="tx1">
                    <a:lumMod val="75000"/>
                    <a:lumOff val="25000"/>
                  </a:schemeClr>
                </a:solidFill>
              </a:rPr>
              <a:t>Expenses required to carry out the regular responsibilities of local government </a:t>
            </a:r>
          </a:p>
          <a:p>
            <a:pPr marL="365760" indent="-365760" eaLnBrk="1" fontAlgn="auto" hangingPunct="1">
              <a:buClr>
                <a:schemeClr val="accent6">
                  <a:lumMod val="75000"/>
                </a:schemeClr>
              </a:buClr>
              <a:buSzPct val="125000"/>
              <a:buFont typeface="Wingdings" panose="05000000000000000000" pitchFamily="2" charset="2"/>
              <a:buChar char="§"/>
              <a:defRPr/>
            </a:pPr>
            <a:r>
              <a:rPr lang="en-US" altLang="en-US" sz="1800" dirty="0">
                <a:solidFill>
                  <a:schemeClr val="tx1">
                    <a:lumMod val="75000"/>
                    <a:lumOff val="25000"/>
                  </a:schemeClr>
                </a:solidFill>
              </a:rPr>
              <a:t>Income payments</a:t>
            </a:r>
          </a:p>
          <a:p>
            <a:pPr marL="365760" indent="-365760" eaLnBrk="1" fontAlgn="auto" hangingPunct="1">
              <a:buClr>
                <a:schemeClr val="accent6">
                  <a:lumMod val="75000"/>
                </a:schemeClr>
              </a:buClr>
              <a:buSzPct val="125000"/>
              <a:buFont typeface="Wingdings" panose="05000000000000000000" pitchFamily="2" charset="2"/>
              <a:buChar char="§"/>
              <a:defRPr/>
            </a:pPr>
            <a:r>
              <a:rPr lang="en-US" altLang="en-US" sz="1800" dirty="0">
                <a:solidFill>
                  <a:schemeClr val="tx1">
                    <a:lumMod val="75000"/>
                    <a:lumOff val="25000"/>
                  </a:schemeClr>
                </a:solidFill>
              </a:rPr>
              <a:t>Construction/Rehabilitation of buildings or portions thereof, used for general conduct of government</a:t>
            </a:r>
          </a:p>
          <a:p>
            <a:pPr marL="365760" indent="-365760" eaLnBrk="1" fontAlgn="auto" hangingPunct="1">
              <a:buClr>
                <a:schemeClr val="accent6">
                  <a:lumMod val="75000"/>
                </a:schemeClr>
              </a:buClr>
              <a:buSzPct val="125000"/>
              <a:buFont typeface="Wingdings" panose="05000000000000000000" pitchFamily="2" charset="2"/>
              <a:buChar char="§"/>
              <a:defRPr/>
            </a:pPr>
            <a:r>
              <a:rPr lang="en-US" altLang="en-US" sz="1800" dirty="0">
                <a:solidFill>
                  <a:schemeClr val="tx1">
                    <a:lumMod val="75000"/>
                    <a:lumOff val="25000"/>
                  </a:schemeClr>
                </a:solidFill>
              </a:rPr>
              <a:t>Purchase of equipment, fixtures, motor vehicles, furnishings or other   personal property</a:t>
            </a:r>
          </a:p>
        </p:txBody>
      </p:sp>
      <p:sp>
        <p:nvSpPr>
          <p:cNvPr id="2" name="Slide Number Placeholder 1">
            <a:extLst>
              <a:ext uri="{FF2B5EF4-FFF2-40B4-BE49-F238E27FC236}">
                <a16:creationId xmlns:a16="http://schemas.microsoft.com/office/drawing/2014/main" id="{E07F46B9-4179-42D0-BF32-7F71A0AB0CA4}"/>
              </a:ext>
            </a:extLst>
          </p:cNvPr>
          <p:cNvSpPr>
            <a:spLocks noGrp="1"/>
          </p:cNvSpPr>
          <p:nvPr>
            <p:ph type="sldNum" sz="quarter" idx="10"/>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0C0A84A0-D1EB-4499-98C8-ACFA76008999}" type="slidenum">
              <a:rPr lang="en-US" altLang="en-US">
                <a:solidFill>
                  <a:schemeClr val="bg1"/>
                </a:solidFill>
              </a:rPr>
              <a:pPr/>
              <a:t>5</a:t>
            </a:fld>
            <a:endParaRPr lang="en-US" altLang="en-US">
              <a:solidFill>
                <a:schemeClr val="bg1"/>
              </a:solidFill>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94E35D1D-F383-477D-96B4-582454142043}"/>
              </a:ext>
            </a:extLst>
          </p:cNvPr>
          <p:cNvSpPr>
            <a:spLocks noGrp="1" noChangeArrowheads="1"/>
          </p:cNvSpPr>
          <p:nvPr>
            <p:ph type="title"/>
          </p:nvPr>
        </p:nvSpPr>
        <p:spPr>
          <a:xfrm>
            <a:off x="636588" y="390525"/>
            <a:ext cx="7772400" cy="438150"/>
          </a:xfrm>
        </p:spPr>
        <p:txBody>
          <a:bodyPr>
            <a:noAutofit/>
          </a:bodyPr>
          <a:lstStyle/>
          <a:p>
            <a:pPr eaLnBrk="1" fontAlgn="auto" hangingPunct="1">
              <a:spcAft>
                <a:spcPts val="0"/>
              </a:spcAft>
              <a:defRPr/>
            </a:pPr>
            <a:r>
              <a:rPr lang="en-US" altLang="en-US" sz="3200" b="1" dirty="0">
                <a:solidFill>
                  <a:schemeClr val="tx1">
                    <a:lumMod val="75000"/>
                    <a:lumOff val="25000"/>
                  </a:schemeClr>
                </a:solidFill>
                <a:latin typeface="Cambria" panose="02040503050406030204" pitchFamily="18" charset="0"/>
                <a:ea typeface="Cambria" panose="02040503050406030204" pitchFamily="18" charset="0"/>
              </a:rPr>
              <a:t>UNALLOWABLE COSTS</a:t>
            </a:r>
          </a:p>
        </p:txBody>
      </p:sp>
      <p:sp>
        <p:nvSpPr>
          <p:cNvPr id="25603" name="Rectangle 3">
            <a:extLst>
              <a:ext uri="{FF2B5EF4-FFF2-40B4-BE49-F238E27FC236}">
                <a16:creationId xmlns:a16="http://schemas.microsoft.com/office/drawing/2014/main" id="{B3C69969-7671-4766-9F06-708DED25FC0A}"/>
              </a:ext>
            </a:extLst>
          </p:cNvPr>
          <p:cNvSpPr>
            <a:spLocks noGrp="1" noChangeArrowheads="1"/>
          </p:cNvSpPr>
          <p:nvPr>
            <p:ph idx="1"/>
          </p:nvPr>
        </p:nvSpPr>
        <p:spPr>
          <a:xfrm>
            <a:off x="685800" y="2133600"/>
            <a:ext cx="7772400" cy="4114800"/>
          </a:xfrm>
        </p:spPr>
        <p:txBody>
          <a:bodyPr/>
          <a:lstStyle/>
          <a:p>
            <a:pPr marL="0" indent="0" algn="just" eaLnBrk="1" hangingPunct="1">
              <a:buFont typeface="Marlett" pitchFamily="2" charset="2"/>
              <a:buNone/>
            </a:pPr>
            <a:r>
              <a:rPr lang="en-US" altLang="en-US" sz="1800">
                <a:cs typeface="Times New Roman" panose="02020603050405020304" pitchFamily="18" charset="0"/>
              </a:rPr>
              <a:t>Costs that are unallowable under the CDBG Program include, but are not limited to:</a:t>
            </a:r>
            <a:r>
              <a:rPr lang="en-US" altLang="en-US" sz="1800"/>
              <a:t> </a:t>
            </a:r>
          </a:p>
          <a:p>
            <a:pPr marL="0" indent="0" eaLnBrk="1" hangingPunct="1">
              <a:buFont typeface="Marlett" pitchFamily="2" charset="2"/>
              <a:buNone/>
            </a:pPr>
            <a:endParaRPr lang="en-US" altLang="en-US" sz="1800"/>
          </a:p>
          <a:p>
            <a:pPr marL="0" indent="0" eaLnBrk="1" hangingPunct="1">
              <a:buFont typeface="Marlett" pitchFamily="2" charset="2"/>
              <a:buNone/>
            </a:pPr>
            <a:r>
              <a:rPr lang="en-US" altLang="en-US" sz="1800"/>
              <a:t>	Bad Debts	         		Contingencies</a:t>
            </a:r>
          </a:p>
          <a:p>
            <a:pPr marL="0" indent="0" eaLnBrk="1" hangingPunct="1">
              <a:buFont typeface="Marlett" pitchFamily="2" charset="2"/>
              <a:buNone/>
            </a:pPr>
            <a:r>
              <a:rPr lang="en-US" altLang="en-US" sz="1800"/>
              <a:t>	Contributions			Donations</a:t>
            </a:r>
          </a:p>
          <a:p>
            <a:pPr marL="0" indent="0" eaLnBrk="1" hangingPunct="1">
              <a:buFont typeface="Marlett" pitchFamily="2" charset="2"/>
              <a:buNone/>
            </a:pPr>
            <a:r>
              <a:rPr lang="en-US" altLang="en-US" sz="1800"/>
              <a:t>	Entertainment Costs		Gifts and awards</a:t>
            </a:r>
          </a:p>
          <a:p>
            <a:pPr marL="0" indent="0" eaLnBrk="1" hangingPunct="1">
              <a:buFont typeface="Marlett" pitchFamily="2" charset="2"/>
              <a:buNone/>
            </a:pPr>
            <a:r>
              <a:rPr lang="en-US" altLang="en-US" sz="1800"/>
              <a:t>	Fines and Penalties			Interest</a:t>
            </a:r>
          </a:p>
          <a:p>
            <a:pPr marL="0" indent="0" eaLnBrk="1" hangingPunct="1">
              <a:buFont typeface="Marlett" pitchFamily="2" charset="2"/>
              <a:buNone/>
            </a:pPr>
            <a:r>
              <a:rPr lang="en-US" altLang="en-US" sz="1800"/>
              <a:t>	Fundraising			Litigation Expenses</a:t>
            </a:r>
          </a:p>
          <a:p>
            <a:pPr marL="0" indent="0" eaLnBrk="1" hangingPunct="1">
              <a:buFont typeface="Marlett" pitchFamily="2" charset="2"/>
              <a:buNone/>
            </a:pPr>
            <a:r>
              <a:rPr lang="en-US" altLang="en-US" sz="1800"/>
              <a:t>	Losses on other awards</a:t>
            </a:r>
          </a:p>
        </p:txBody>
      </p:sp>
      <p:sp>
        <p:nvSpPr>
          <p:cNvPr id="2" name="Slide Number Placeholder 1">
            <a:extLst>
              <a:ext uri="{FF2B5EF4-FFF2-40B4-BE49-F238E27FC236}">
                <a16:creationId xmlns:a16="http://schemas.microsoft.com/office/drawing/2014/main" id="{BA466B7C-7786-4E68-90E4-3480E96C7D5C}"/>
              </a:ext>
            </a:extLst>
          </p:cNvPr>
          <p:cNvSpPr>
            <a:spLocks noGrp="1"/>
          </p:cNvSpPr>
          <p:nvPr>
            <p:ph type="sldNum" sz="quarter" idx="10"/>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A6E73DE0-D251-47C2-8A78-F495A7A35A12}" type="slidenum">
              <a:rPr lang="en-US" altLang="en-US">
                <a:solidFill>
                  <a:schemeClr val="bg1"/>
                </a:solidFill>
              </a:rPr>
              <a:pPr/>
              <a:t>6</a:t>
            </a:fld>
            <a:endParaRPr lang="en-US" altLang="en-US">
              <a:solidFill>
                <a:schemeClr val="bg1"/>
              </a:solidFill>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506AAB90-92DA-4D84-B314-12A0E69DB9F8}"/>
              </a:ext>
            </a:extLst>
          </p:cNvPr>
          <p:cNvSpPr>
            <a:spLocks noGrp="1" noChangeArrowheads="1"/>
          </p:cNvSpPr>
          <p:nvPr>
            <p:ph type="title"/>
          </p:nvPr>
        </p:nvSpPr>
        <p:spPr>
          <a:xfrm>
            <a:off x="685800" y="457200"/>
            <a:ext cx="7772400" cy="438150"/>
          </a:xfrm>
        </p:spPr>
        <p:txBody>
          <a:bodyPr>
            <a:noAutofit/>
          </a:bodyPr>
          <a:lstStyle/>
          <a:p>
            <a:pPr eaLnBrk="1" fontAlgn="auto" hangingPunct="1">
              <a:spcAft>
                <a:spcPts val="0"/>
              </a:spcAft>
              <a:defRPr/>
            </a:pPr>
            <a:r>
              <a:rPr lang="en-US" altLang="en-US" sz="3200" b="1" dirty="0">
                <a:solidFill>
                  <a:schemeClr val="tx1">
                    <a:lumMod val="75000"/>
                    <a:lumOff val="25000"/>
                  </a:schemeClr>
                </a:solidFill>
                <a:latin typeface="Cambria" panose="02040503050406030204" pitchFamily="18" charset="0"/>
                <a:ea typeface="Cambria" panose="02040503050406030204" pitchFamily="18" charset="0"/>
              </a:rPr>
              <a:t>LIMITS ON THE USE OF FUNDS</a:t>
            </a:r>
          </a:p>
        </p:txBody>
      </p:sp>
      <p:sp>
        <p:nvSpPr>
          <p:cNvPr id="17411" name="Rectangle 3">
            <a:extLst>
              <a:ext uri="{FF2B5EF4-FFF2-40B4-BE49-F238E27FC236}">
                <a16:creationId xmlns:a16="http://schemas.microsoft.com/office/drawing/2014/main" id="{0F720F97-7C2B-408E-8210-CEC9B1A337A1}"/>
              </a:ext>
            </a:extLst>
          </p:cNvPr>
          <p:cNvSpPr>
            <a:spLocks noGrp="1" noChangeArrowheads="1"/>
          </p:cNvSpPr>
          <p:nvPr>
            <p:ph idx="1"/>
          </p:nvPr>
        </p:nvSpPr>
        <p:spPr>
          <a:xfrm>
            <a:off x="762000" y="1905000"/>
            <a:ext cx="7772400" cy="4343400"/>
          </a:xfrm>
        </p:spPr>
        <p:txBody>
          <a:bodyPr rtlCol="0">
            <a:normAutofit/>
          </a:bodyPr>
          <a:lstStyle/>
          <a:p>
            <a:pPr marL="347663" indent="-347663" algn="just" eaLnBrk="1" fontAlgn="auto" hangingPunct="1">
              <a:buClr>
                <a:schemeClr val="tx1"/>
              </a:buClr>
              <a:buSzPct val="125000"/>
              <a:buFontTx/>
              <a:buNone/>
              <a:defRPr/>
            </a:pPr>
            <a:r>
              <a:rPr lang="en-US" altLang="en-US" sz="1600" dirty="0">
                <a:solidFill>
                  <a:schemeClr val="tx1">
                    <a:lumMod val="75000"/>
                    <a:lumOff val="25000"/>
                  </a:schemeClr>
                </a:solidFill>
              </a:rPr>
              <a:t>Attention should be paid to the following limits on the use of CDBG funds:</a:t>
            </a:r>
          </a:p>
          <a:p>
            <a:pPr marL="365760" indent="-365760" algn="just" eaLnBrk="1" fontAlgn="auto" hangingPunct="1">
              <a:buClr>
                <a:schemeClr val="accent6">
                  <a:lumMod val="75000"/>
                </a:schemeClr>
              </a:buClr>
              <a:buSzPct val="125000"/>
              <a:buFont typeface="Wingdings" panose="05000000000000000000" pitchFamily="2" charset="2"/>
              <a:buChar char="§"/>
              <a:defRPr/>
            </a:pPr>
            <a:r>
              <a:rPr lang="en-US" altLang="en-US" sz="1600" dirty="0">
                <a:solidFill>
                  <a:schemeClr val="tx1">
                    <a:lumMod val="75000"/>
                    <a:lumOff val="25000"/>
                  </a:schemeClr>
                </a:solidFill>
              </a:rPr>
              <a:t>Separate applications must be completed for operating support and capital projects.</a:t>
            </a:r>
          </a:p>
          <a:p>
            <a:pPr marL="365760" indent="-365760" algn="just" eaLnBrk="1" fontAlgn="auto" hangingPunct="1">
              <a:buClr>
                <a:schemeClr val="accent6">
                  <a:lumMod val="75000"/>
                </a:schemeClr>
              </a:buClr>
              <a:buSzPct val="125000"/>
              <a:buFont typeface="Wingdings" panose="05000000000000000000" pitchFamily="2" charset="2"/>
              <a:buChar char="§"/>
              <a:defRPr/>
            </a:pPr>
            <a:r>
              <a:rPr lang="en-US" altLang="en-US" sz="1600" dirty="0">
                <a:solidFill>
                  <a:schemeClr val="tx1">
                    <a:lumMod val="75000"/>
                    <a:lumOff val="25000"/>
                  </a:schemeClr>
                </a:solidFill>
              </a:rPr>
              <a:t>CDBG funds cannot be used to acquire property that will be used primarily for religious purposes or to promote religious interests.</a:t>
            </a:r>
          </a:p>
          <a:p>
            <a:pPr marL="365760" indent="-365760" algn="just" eaLnBrk="1" fontAlgn="auto" hangingPunct="1">
              <a:buClr>
                <a:schemeClr val="accent6">
                  <a:lumMod val="75000"/>
                </a:schemeClr>
              </a:buClr>
              <a:buSzPct val="125000"/>
              <a:buFont typeface="Wingdings" panose="05000000000000000000" pitchFamily="2" charset="2"/>
              <a:buChar char="§"/>
              <a:defRPr/>
            </a:pPr>
            <a:r>
              <a:rPr lang="en-US" altLang="en-US" sz="1600" dirty="0">
                <a:solidFill>
                  <a:schemeClr val="tx1">
                    <a:lumMod val="75000"/>
                    <a:lumOff val="25000"/>
                  </a:schemeClr>
                </a:solidFill>
              </a:rPr>
              <a:t>For capital projects, religious organizations and their affiliates may use CDBG funds for minor repairs to a facility that is used to house eligible public services.</a:t>
            </a:r>
          </a:p>
          <a:p>
            <a:pPr marL="365760" indent="-365760" algn="just" eaLnBrk="1" fontAlgn="auto" hangingPunct="1">
              <a:buClr>
                <a:schemeClr val="accent6">
                  <a:lumMod val="75000"/>
                </a:schemeClr>
              </a:buClr>
              <a:buSzPct val="125000"/>
              <a:buFont typeface="Wingdings" panose="05000000000000000000" pitchFamily="2" charset="2"/>
              <a:buChar char="§"/>
              <a:defRPr/>
            </a:pPr>
            <a:r>
              <a:rPr lang="en-US" altLang="en-US" sz="1600" dirty="0">
                <a:solidFill>
                  <a:schemeClr val="tx1">
                    <a:lumMod val="75000"/>
                    <a:lumOff val="25000"/>
                  </a:schemeClr>
                </a:solidFill>
              </a:rPr>
              <a:t>Funding requests to acquire property for an eligible use must identify site, sales price and estimated value based on comparable market values.</a:t>
            </a:r>
          </a:p>
          <a:p>
            <a:pPr marL="365760" indent="-365760" algn="just" eaLnBrk="1" fontAlgn="auto" hangingPunct="1">
              <a:buClr>
                <a:schemeClr val="accent6">
                  <a:lumMod val="75000"/>
                </a:schemeClr>
              </a:buClr>
              <a:buSzPct val="125000"/>
              <a:buFont typeface="Wingdings" panose="05000000000000000000" pitchFamily="2" charset="2"/>
              <a:buChar char="§"/>
              <a:defRPr/>
            </a:pPr>
            <a:r>
              <a:rPr lang="en-US" altLang="en-US" sz="1600" dirty="0">
                <a:solidFill>
                  <a:schemeClr val="tx1">
                    <a:lumMod val="75000"/>
                    <a:lumOff val="25000"/>
                  </a:schemeClr>
                </a:solidFill>
              </a:rPr>
              <a:t>Capital cost must be supported by cost estimates.</a:t>
            </a:r>
          </a:p>
          <a:p>
            <a:pPr marL="365760" indent="-365760" algn="just" eaLnBrk="1" fontAlgn="auto" hangingPunct="1">
              <a:buClr>
                <a:schemeClr val="accent6">
                  <a:lumMod val="75000"/>
                </a:schemeClr>
              </a:buClr>
              <a:buSzPct val="125000"/>
              <a:buFont typeface="Wingdings" panose="05000000000000000000" pitchFamily="2" charset="2"/>
              <a:buChar char="§"/>
              <a:defRPr/>
            </a:pPr>
            <a:r>
              <a:rPr lang="en-US" altLang="en-US" sz="1600" dirty="0">
                <a:solidFill>
                  <a:schemeClr val="tx1">
                    <a:lumMod val="75000"/>
                    <a:lumOff val="25000"/>
                  </a:schemeClr>
                </a:solidFill>
              </a:rPr>
              <a:t>If funds are awarded for construction projects, a small percentage of the grant will be retained for City inspection and monitoring costs.</a:t>
            </a:r>
          </a:p>
          <a:p>
            <a:pPr marL="347663" indent="-347663" eaLnBrk="1" fontAlgn="auto" hangingPunct="1">
              <a:buFontTx/>
              <a:buNone/>
              <a:defRPr/>
            </a:pPr>
            <a:endParaRPr lang="en-US" altLang="en-US" sz="1600" dirty="0">
              <a:solidFill>
                <a:schemeClr val="tx1">
                  <a:lumMod val="75000"/>
                  <a:lumOff val="25000"/>
                </a:schemeClr>
              </a:solidFill>
            </a:endParaRPr>
          </a:p>
        </p:txBody>
      </p:sp>
      <p:sp>
        <p:nvSpPr>
          <p:cNvPr id="2" name="Slide Number Placeholder 1">
            <a:extLst>
              <a:ext uri="{FF2B5EF4-FFF2-40B4-BE49-F238E27FC236}">
                <a16:creationId xmlns:a16="http://schemas.microsoft.com/office/drawing/2014/main" id="{EEBF18AF-A648-4915-8186-959364AB09DF}"/>
              </a:ext>
            </a:extLst>
          </p:cNvPr>
          <p:cNvSpPr>
            <a:spLocks noGrp="1"/>
          </p:cNvSpPr>
          <p:nvPr>
            <p:ph type="sldNum" sz="quarter" idx="10"/>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88293A34-29CA-4603-8FFE-EA4A60A9A6DE}" type="slidenum">
              <a:rPr lang="en-US" altLang="en-US">
                <a:solidFill>
                  <a:schemeClr val="bg1"/>
                </a:solidFill>
              </a:rPr>
              <a:pPr/>
              <a:t>7</a:t>
            </a:fld>
            <a:endParaRPr lang="en-US" altLang="en-US">
              <a:solidFill>
                <a:schemeClr val="bg1"/>
              </a:solidFill>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1790BCE6-4847-4D5D-B158-EC1C99319101}"/>
              </a:ext>
            </a:extLst>
          </p:cNvPr>
          <p:cNvSpPr>
            <a:spLocks noGrp="1" noChangeArrowheads="1"/>
          </p:cNvSpPr>
          <p:nvPr>
            <p:ph type="title"/>
          </p:nvPr>
        </p:nvSpPr>
        <p:spPr>
          <a:xfrm>
            <a:off x="708025" y="381000"/>
            <a:ext cx="7772400" cy="803275"/>
          </a:xfrm>
        </p:spPr>
        <p:txBody>
          <a:bodyPr>
            <a:noAutofit/>
          </a:bodyPr>
          <a:lstStyle/>
          <a:p>
            <a:pPr eaLnBrk="1" fontAlgn="auto" hangingPunct="1">
              <a:spcAft>
                <a:spcPts val="0"/>
              </a:spcAft>
              <a:defRPr/>
            </a:pPr>
            <a:r>
              <a:rPr lang="en-US" altLang="en-US" sz="3200" b="1" dirty="0">
                <a:solidFill>
                  <a:schemeClr val="tx1">
                    <a:lumMod val="75000"/>
                    <a:lumOff val="25000"/>
                  </a:schemeClr>
                </a:solidFill>
                <a:latin typeface="Cambria" panose="02040503050406030204" pitchFamily="18" charset="0"/>
                <a:ea typeface="Cambria" panose="02040503050406030204" pitchFamily="18" charset="0"/>
              </a:rPr>
              <a:t>HUD OUTCOME-BASED PERFORMANCE MEASUREMENT </a:t>
            </a:r>
          </a:p>
        </p:txBody>
      </p:sp>
      <p:sp>
        <p:nvSpPr>
          <p:cNvPr id="19459" name="Rectangle 3">
            <a:extLst>
              <a:ext uri="{FF2B5EF4-FFF2-40B4-BE49-F238E27FC236}">
                <a16:creationId xmlns:a16="http://schemas.microsoft.com/office/drawing/2014/main" id="{3789C3BB-50CD-4AA5-866E-C832550DA948}"/>
              </a:ext>
            </a:extLst>
          </p:cNvPr>
          <p:cNvSpPr>
            <a:spLocks noGrp="1" noChangeArrowheads="1"/>
          </p:cNvSpPr>
          <p:nvPr>
            <p:ph idx="1"/>
          </p:nvPr>
        </p:nvSpPr>
        <p:spPr/>
        <p:txBody>
          <a:bodyPr rtlCol="0">
            <a:normAutofit/>
          </a:bodyPr>
          <a:lstStyle/>
          <a:p>
            <a:pPr marL="0" indent="0" algn="just" eaLnBrk="1" fontAlgn="auto" hangingPunct="1">
              <a:spcBef>
                <a:spcPct val="0"/>
              </a:spcBef>
              <a:buFontTx/>
              <a:buNone/>
              <a:defRPr/>
            </a:pPr>
            <a:r>
              <a:rPr lang="en-US" altLang="en-US" sz="1800" dirty="0">
                <a:solidFill>
                  <a:schemeClr val="tx1">
                    <a:lumMod val="75000"/>
                    <a:lumOff val="25000"/>
                  </a:schemeClr>
                </a:solidFill>
              </a:rPr>
              <a:t>HUD has established an Outcome-Based Performance Measurement System to address the “Objectives” and “Outcomes” of the CDBG program. </a:t>
            </a:r>
          </a:p>
          <a:p>
            <a:pPr marL="0" indent="0" algn="just" eaLnBrk="1" fontAlgn="auto" hangingPunct="1">
              <a:spcBef>
                <a:spcPct val="0"/>
              </a:spcBef>
              <a:buFontTx/>
              <a:buNone/>
              <a:defRPr/>
            </a:pPr>
            <a:endParaRPr lang="en-US" altLang="en-US" sz="1800" dirty="0">
              <a:solidFill>
                <a:schemeClr val="tx1">
                  <a:lumMod val="75000"/>
                  <a:lumOff val="25000"/>
                </a:schemeClr>
              </a:solidFill>
            </a:endParaRPr>
          </a:p>
          <a:p>
            <a:pPr marL="0" indent="0" algn="just" eaLnBrk="1" fontAlgn="auto" hangingPunct="1">
              <a:spcBef>
                <a:spcPct val="0"/>
              </a:spcBef>
              <a:buFontTx/>
              <a:buNone/>
              <a:defRPr/>
            </a:pPr>
            <a:r>
              <a:rPr lang="en-US" altLang="en-US" sz="1800" dirty="0">
                <a:solidFill>
                  <a:schemeClr val="tx1">
                    <a:lumMod val="75000"/>
                    <a:lumOff val="25000"/>
                  </a:schemeClr>
                </a:solidFill>
              </a:rPr>
              <a:t>The </a:t>
            </a:r>
            <a:r>
              <a:rPr lang="en-US" altLang="en-US" sz="1800" b="1" dirty="0">
                <a:solidFill>
                  <a:schemeClr val="tx1">
                    <a:lumMod val="75000"/>
                    <a:lumOff val="25000"/>
                  </a:schemeClr>
                </a:solidFill>
              </a:rPr>
              <a:t>Objectives</a:t>
            </a:r>
            <a:r>
              <a:rPr lang="en-US" altLang="en-US" sz="1800" dirty="0">
                <a:solidFill>
                  <a:schemeClr val="tx1">
                    <a:lumMod val="75000"/>
                    <a:lumOff val="25000"/>
                  </a:schemeClr>
                </a:solidFill>
              </a:rPr>
              <a:t> are:</a:t>
            </a:r>
          </a:p>
          <a:p>
            <a:pPr marL="0" indent="0" algn="just" eaLnBrk="1" fontAlgn="auto" hangingPunct="1">
              <a:spcBef>
                <a:spcPct val="0"/>
              </a:spcBef>
              <a:buClr>
                <a:schemeClr val="tx1"/>
              </a:buClr>
              <a:buSzPct val="125000"/>
              <a:buFontTx/>
              <a:buNone/>
              <a:defRPr/>
            </a:pPr>
            <a:endParaRPr lang="en-US" altLang="en-US" sz="1600" u="sng" dirty="0">
              <a:solidFill>
                <a:schemeClr val="tx1">
                  <a:lumMod val="75000"/>
                  <a:lumOff val="25000"/>
                </a:schemeClr>
              </a:solidFill>
            </a:endParaRPr>
          </a:p>
          <a:p>
            <a:pPr marL="365760" indent="-365760" algn="just" eaLnBrk="1" fontAlgn="auto" hangingPunct="1">
              <a:spcBef>
                <a:spcPct val="0"/>
              </a:spcBef>
              <a:buClr>
                <a:schemeClr val="accent6">
                  <a:lumMod val="75000"/>
                </a:schemeClr>
              </a:buClr>
              <a:buSzPct val="125000"/>
              <a:buFont typeface="Wingdings" panose="05000000000000000000" pitchFamily="2" charset="2"/>
              <a:buChar char="§"/>
              <a:defRPr/>
            </a:pPr>
            <a:r>
              <a:rPr lang="en-US" altLang="en-US" sz="1600" b="1" u="sng" dirty="0">
                <a:solidFill>
                  <a:schemeClr val="tx1">
                    <a:lumMod val="75000"/>
                    <a:lumOff val="25000"/>
                  </a:schemeClr>
                </a:solidFill>
              </a:rPr>
              <a:t>CREATING A SUITABLE LIVING ENVIRONMENT</a:t>
            </a:r>
            <a:r>
              <a:rPr lang="en-US" altLang="en-US" sz="1600" b="1" dirty="0">
                <a:solidFill>
                  <a:schemeClr val="tx1">
                    <a:lumMod val="75000"/>
                    <a:lumOff val="25000"/>
                  </a:schemeClr>
                </a:solidFill>
              </a:rPr>
              <a:t> </a:t>
            </a:r>
            <a:r>
              <a:rPr lang="en-US" altLang="en-US" sz="1600" dirty="0">
                <a:solidFill>
                  <a:schemeClr val="tx1">
                    <a:lumMod val="75000"/>
                    <a:lumOff val="25000"/>
                  </a:schemeClr>
                </a:solidFill>
              </a:rPr>
              <a:t>– relates to activities that provide benefit to  communities, families or individuals by addressing issues in their living environment such as poor infrastructure, crime, literacy, etc.</a:t>
            </a:r>
          </a:p>
          <a:p>
            <a:pPr marL="365760" indent="-365760" algn="just" eaLnBrk="1" fontAlgn="auto" hangingPunct="1">
              <a:spcBef>
                <a:spcPct val="0"/>
              </a:spcBef>
              <a:buClr>
                <a:schemeClr val="accent6">
                  <a:lumMod val="75000"/>
                </a:schemeClr>
              </a:buClr>
              <a:buSzPct val="125000"/>
              <a:buFont typeface="Wingdings" panose="05000000000000000000" pitchFamily="2" charset="2"/>
              <a:buChar char="§"/>
              <a:defRPr/>
            </a:pPr>
            <a:endParaRPr lang="en-US" altLang="en-US" sz="1600" dirty="0">
              <a:solidFill>
                <a:schemeClr val="tx1">
                  <a:lumMod val="75000"/>
                  <a:lumOff val="25000"/>
                </a:schemeClr>
              </a:solidFill>
            </a:endParaRPr>
          </a:p>
          <a:p>
            <a:pPr marL="365760" indent="-365760" algn="just" eaLnBrk="1" fontAlgn="auto" hangingPunct="1">
              <a:spcBef>
                <a:spcPct val="0"/>
              </a:spcBef>
              <a:buClr>
                <a:schemeClr val="accent6">
                  <a:lumMod val="75000"/>
                </a:schemeClr>
              </a:buClr>
              <a:buSzPct val="125000"/>
              <a:buFont typeface="Wingdings" panose="05000000000000000000" pitchFamily="2" charset="2"/>
              <a:buChar char="§"/>
              <a:defRPr/>
            </a:pPr>
            <a:r>
              <a:rPr lang="en-US" altLang="en-US" sz="1600" b="1" u="sng" dirty="0">
                <a:solidFill>
                  <a:schemeClr val="tx1">
                    <a:lumMod val="75000"/>
                    <a:lumOff val="25000"/>
                  </a:schemeClr>
                </a:solidFill>
              </a:rPr>
              <a:t>PROVIDING DECENT HOUSING</a:t>
            </a:r>
            <a:r>
              <a:rPr lang="en-US" altLang="en-US" sz="1600" dirty="0">
                <a:solidFill>
                  <a:schemeClr val="tx1">
                    <a:lumMod val="75000"/>
                    <a:lumOff val="25000"/>
                  </a:schemeClr>
                </a:solidFill>
              </a:rPr>
              <a:t> – relates to any housing activity designed to meet the housing needs of individuals and families.</a:t>
            </a:r>
          </a:p>
          <a:p>
            <a:pPr marL="365760" indent="-365760" algn="just" eaLnBrk="1" fontAlgn="auto" hangingPunct="1">
              <a:spcBef>
                <a:spcPct val="0"/>
              </a:spcBef>
              <a:buClr>
                <a:schemeClr val="accent6">
                  <a:lumMod val="75000"/>
                </a:schemeClr>
              </a:buClr>
              <a:buSzPct val="125000"/>
              <a:buFont typeface="Wingdings" panose="05000000000000000000" pitchFamily="2" charset="2"/>
              <a:buChar char="§"/>
              <a:defRPr/>
            </a:pPr>
            <a:endParaRPr lang="en-US" altLang="en-US" sz="1600" dirty="0">
              <a:solidFill>
                <a:schemeClr val="tx1">
                  <a:lumMod val="75000"/>
                  <a:lumOff val="25000"/>
                </a:schemeClr>
              </a:solidFill>
            </a:endParaRPr>
          </a:p>
          <a:p>
            <a:pPr marL="365760" indent="-365760" algn="just" eaLnBrk="1" fontAlgn="auto" hangingPunct="1">
              <a:buClr>
                <a:schemeClr val="accent6">
                  <a:lumMod val="75000"/>
                </a:schemeClr>
              </a:buClr>
              <a:buSzPct val="125000"/>
              <a:buFont typeface="Wingdings" panose="05000000000000000000" pitchFamily="2" charset="2"/>
              <a:buChar char="§"/>
              <a:defRPr/>
            </a:pPr>
            <a:r>
              <a:rPr lang="en-US" altLang="en-US" sz="1600" b="1" u="sng" dirty="0">
                <a:solidFill>
                  <a:schemeClr val="tx1">
                    <a:lumMod val="75000"/>
                    <a:lumOff val="25000"/>
                  </a:schemeClr>
                </a:solidFill>
              </a:rPr>
              <a:t>CREATING ECONOMIC OPPORTUNITIES</a:t>
            </a:r>
            <a:r>
              <a:rPr lang="en-US" altLang="en-US" sz="1600" b="1" dirty="0">
                <a:solidFill>
                  <a:schemeClr val="tx1">
                    <a:lumMod val="75000"/>
                    <a:lumOff val="25000"/>
                  </a:schemeClr>
                </a:solidFill>
              </a:rPr>
              <a:t> </a:t>
            </a:r>
            <a:r>
              <a:rPr lang="en-US" altLang="en-US" sz="1600" dirty="0">
                <a:solidFill>
                  <a:schemeClr val="tx1">
                    <a:lumMod val="75000"/>
                    <a:lumOff val="25000"/>
                  </a:schemeClr>
                </a:solidFill>
              </a:rPr>
              <a:t>– applies to activities related to economic development, commercial revitalization or job creation.</a:t>
            </a:r>
          </a:p>
          <a:p>
            <a:pPr marL="0" indent="0" eaLnBrk="1" fontAlgn="auto" hangingPunct="1">
              <a:buFontTx/>
              <a:buNone/>
              <a:defRPr/>
            </a:pPr>
            <a:endParaRPr lang="en-US" altLang="en-US" dirty="0">
              <a:solidFill>
                <a:schemeClr val="tx1">
                  <a:lumMod val="75000"/>
                  <a:lumOff val="25000"/>
                </a:schemeClr>
              </a:solidFill>
            </a:endParaRPr>
          </a:p>
        </p:txBody>
      </p:sp>
      <p:sp>
        <p:nvSpPr>
          <p:cNvPr id="2" name="Slide Number Placeholder 1">
            <a:extLst>
              <a:ext uri="{FF2B5EF4-FFF2-40B4-BE49-F238E27FC236}">
                <a16:creationId xmlns:a16="http://schemas.microsoft.com/office/drawing/2014/main" id="{2DDF0F47-06A8-4123-BE86-0C80C27FE6D6}"/>
              </a:ext>
            </a:extLst>
          </p:cNvPr>
          <p:cNvSpPr>
            <a:spLocks noGrp="1"/>
          </p:cNvSpPr>
          <p:nvPr>
            <p:ph type="sldNum" sz="quarter" idx="10"/>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9E32ED7C-CFB4-4142-91C3-836EDC693F19}" type="slidenum">
              <a:rPr lang="en-US" altLang="en-US">
                <a:solidFill>
                  <a:schemeClr val="bg1"/>
                </a:solidFill>
              </a:rPr>
              <a:pPr/>
              <a:t>8</a:t>
            </a:fld>
            <a:endParaRPr lang="en-US" altLang="en-US">
              <a:solidFill>
                <a:schemeClr val="bg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050">
            <a:extLst>
              <a:ext uri="{FF2B5EF4-FFF2-40B4-BE49-F238E27FC236}">
                <a16:creationId xmlns:a16="http://schemas.microsoft.com/office/drawing/2014/main" id="{750B5BB4-2757-42A1-A128-4CFFC377047C}"/>
              </a:ext>
            </a:extLst>
          </p:cNvPr>
          <p:cNvSpPr>
            <a:spLocks noGrp="1" noChangeArrowheads="1"/>
          </p:cNvSpPr>
          <p:nvPr>
            <p:ph type="title"/>
          </p:nvPr>
        </p:nvSpPr>
        <p:spPr>
          <a:xfrm>
            <a:off x="636588" y="457200"/>
            <a:ext cx="7772400" cy="803275"/>
          </a:xfrm>
        </p:spPr>
        <p:txBody>
          <a:bodyPr>
            <a:normAutofit fontScale="90000"/>
          </a:bodyPr>
          <a:lstStyle/>
          <a:p>
            <a:pPr eaLnBrk="1" fontAlgn="auto" hangingPunct="1">
              <a:spcAft>
                <a:spcPts val="0"/>
              </a:spcAft>
              <a:defRPr/>
            </a:pPr>
            <a:r>
              <a:rPr lang="en-US" altLang="en-US" sz="3000" b="1" dirty="0">
                <a:solidFill>
                  <a:schemeClr val="tx1">
                    <a:lumMod val="75000"/>
                    <a:lumOff val="25000"/>
                  </a:schemeClr>
                </a:solidFill>
                <a:latin typeface="Cambria" panose="02040503050406030204" pitchFamily="18" charset="0"/>
                <a:ea typeface="Cambria" panose="02040503050406030204" pitchFamily="18" charset="0"/>
              </a:rPr>
              <a:t>HUD OUTCOME-BASED PERFORMANCE MEASUREMENT (contd.)</a:t>
            </a:r>
          </a:p>
        </p:txBody>
      </p:sp>
      <p:sp>
        <p:nvSpPr>
          <p:cNvPr id="20483" name="Rectangle 2051">
            <a:extLst>
              <a:ext uri="{FF2B5EF4-FFF2-40B4-BE49-F238E27FC236}">
                <a16:creationId xmlns:a16="http://schemas.microsoft.com/office/drawing/2014/main" id="{9A79FC0B-BB5E-4480-8F0E-EBA7B09179D7}"/>
              </a:ext>
            </a:extLst>
          </p:cNvPr>
          <p:cNvSpPr>
            <a:spLocks noGrp="1" noChangeArrowheads="1"/>
          </p:cNvSpPr>
          <p:nvPr>
            <p:ph idx="1"/>
          </p:nvPr>
        </p:nvSpPr>
        <p:spPr>
          <a:xfrm>
            <a:off x="685800" y="1524000"/>
            <a:ext cx="7772400" cy="4343400"/>
          </a:xfrm>
        </p:spPr>
        <p:txBody>
          <a:bodyPr rtlCol="0">
            <a:normAutofit/>
          </a:bodyPr>
          <a:lstStyle/>
          <a:p>
            <a:pPr marL="0" indent="0" eaLnBrk="1" fontAlgn="auto" hangingPunct="1">
              <a:spcBef>
                <a:spcPct val="0"/>
              </a:spcBef>
              <a:buFontTx/>
              <a:buNone/>
              <a:defRPr/>
            </a:pPr>
            <a:endParaRPr lang="en-US" altLang="en-US" sz="1600" dirty="0">
              <a:solidFill>
                <a:schemeClr val="tx1">
                  <a:lumMod val="75000"/>
                  <a:lumOff val="25000"/>
                </a:schemeClr>
              </a:solidFill>
            </a:endParaRPr>
          </a:p>
          <a:p>
            <a:pPr marL="0" indent="0" algn="just" eaLnBrk="1" fontAlgn="auto" hangingPunct="1">
              <a:spcBef>
                <a:spcPct val="0"/>
              </a:spcBef>
              <a:buFontTx/>
              <a:buNone/>
              <a:defRPr/>
            </a:pPr>
            <a:r>
              <a:rPr lang="en-US" altLang="en-US" sz="1800" dirty="0">
                <a:solidFill>
                  <a:schemeClr val="tx1">
                    <a:lumMod val="75000"/>
                    <a:lumOff val="25000"/>
                  </a:schemeClr>
                </a:solidFill>
              </a:rPr>
              <a:t>The </a:t>
            </a:r>
            <a:r>
              <a:rPr lang="en-US" altLang="en-US" sz="1800" b="1" dirty="0">
                <a:solidFill>
                  <a:schemeClr val="tx1">
                    <a:lumMod val="75000"/>
                    <a:lumOff val="25000"/>
                  </a:schemeClr>
                </a:solidFill>
              </a:rPr>
              <a:t>Outcomes</a:t>
            </a:r>
            <a:r>
              <a:rPr lang="en-US" altLang="en-US" sz="1800" dirty="0">
                <a:solidFill>
                  <a:schemeClr val="tx1">
                    <a:lumMod val="75000"/>
                    <a:lumOff val="25000"/>
                  </a:schemeClr>
                </a:solidFill>
              </a:rPr>
              <a:t> are:</a:t>
            </a:r>
          </a:p>
          <a:p>
            <a:pPr marL="0" indent="0" algn="just" eaLnBrk="1" fontAlgn="auto" hangingPunct="1">
              <a:lnSpc>
                <a:spcPct val="55000"/>
              </a:lnSpc>
              <a:buFontTx/>
              <a:buNone/>
              <a:defRPr/>
            </a:pPr>
            <a:endParaRPr lang="en-US" altLang="en-US" dirty="0">
              <a:solidFill>
                <a:schemeClr val="tx1">
                  <a:lumMod val="75000"/>
                  <a:lumOff val="25000"/>
                </a:schemeClr>
              </a:solidFill>
            </a:endParaRPr>
          </a:p>
          <a:p>
            <a:pPr marL="365760" indent="-365760" algn="just" eaLnBrk="1" fontAlgn="auto" hangingPunct="1">
              <a:spcBef>
                <a:spcPct val="0"/>
              </a:spcBef>
              <a:buClr>
                <a:schemeClr val="accent6">
                  <a:lumMod val="75000"/>
                </a:schemeClr>
              </a:buClr>
              <a:buSzPct val="125000"/>
              <a:buFont typeface="Wingdings" panose="05000000000000000000" pitchFamily="2" charset="2"/>
              <a:buChar char="§"/>
              <a:defRPr/>
            </a:pPr>
            <a:r>
              <a:rPr lang="en-US" altLang="en-US" sz="1600" b="1" u="sng" dirty="0">
                <a:solidFill>
                  <a:schemeClr val="tx1">
                    <a:lumMod val="75000"/>
                    <a:lumOff val="25000"/>
                  </a:schemeClr>
                </a:solidFill>
              </a:rPr>
              <a:t>AVAILABILITY/ACCESSIBILITY</a:t>
            </a:r>
            <a:r>
              <a:rPr lang="en-US" altLang="en-US" sz="1600" dirty="0">
                <a:solidFill>
                  <a:schemeClr val="tx1">
                    <a:lumMod val="75000"/>
                    <a:lumOff val="25000"/>
                  </a:schemeClr>
                </a:solidFill>
              </a:rPr>
              <a:t> - applies to activities that make services, infrastructure, public services, housing or shelter available or accessible to low- and moderate-income people, including persons with disabilities.</a:t>
            </a:r>
          </a:p>
          <a:p>
            <a:pPr marL="365760" indent="-365760" algn="just" eaLnBrk="1" fontAlgn="auto" hangingPunct="1">
              <a:lnSpc>
                <a:spcPct val="55000"/>
              </a:lnSpc>
              <a:buClr>
                <a:schemeClr val="accent6">
                  <a:lumMod val="75000"/>
                </a:schemeClr>
              </a:buClr>
              <a:buSzPct val="125000"/>
              <a:buFont typeface="Wingdings" panose="05000000000000000000" pitchFamily="2" charset="2"/>
              <a:buChar char="§"/>
              <a:defRPr/>
            </a:pPr>
            <a:endParaRPr lang="en-US" altLang="en-US" sz="1600" dirty="0">
              <a:solidFill>
                <a:schemeClr val="tx1">
                  <a:lumMod val="75000"/>
                  <a:lumOff val="25000"/>
                </a:schemeClr>
              </a:solidFill>
            </a:endParaRPr>
          </a:p>
          <a:p>
            <a:pPr marL="365760" indent="-365760" algn="just" eaLnBrk="1" fontAlgn="auto" hangingPunct="1">
              <a:spcBef>
                <a:spcPct val="0"/>
              </a:spcBef>
              <a:buClr>
                <a:schemeClr val="accent6">
                  <a:lumMod val="75000"/>
                </a:schemeClr>
              </a:buClr>
              <a:buSzPct val="125000"/>
              <a:buFont typeface="Wingdings" panose="05000000000000000000" pitchFamily="2" charset="2"/>
              <a:buChar char="§"/>
              <a:defRPr/>
            </a:pPr>
            <a:r>
              <a:rPr lang="en-US" altLang="en-US" sz="1600" b="1" u="sng" dirty="0">
                <a:solidFill>
                  <a:schemeClr val="tx1">
                    <a:lumMod val="75000"/>
                    <a:lumOff val="25000"/>
                  </a:schemeClr>
                </a:solidFill>
              </a:rPr>
              <a:t>AFFORDABILITY</a:t>
            </a:r>
            <a:r>
              <a:rPr lang="en-US" altLang="en-US" sz="1600" dirty="0">
                <a:solidFill>
                  <a:schemeClr val="tx1">
                    <a:lumMod val="75000"/>
                    <a:lumOff val="25000"/>
                  </a:schemeClr>
                </a:solidFill>
              </a:rPr>
              <a:t> - applies to activities that provide affordability in a variety of ways to low- and moderate-income persons such as affordable housing or services such as transportation or employment training.</a:t>
            </a:r>
          </a:p>
          <a:p>
            <a:pPr marL="365760" indent="-365760" algn="just" eaLnBrk="1" fontAlgn="auto" hangingPunct="1">
              <a:lnSpc>
                <a:spcPct val="55000"/>
              </a:lnSpc>
              <a:buClr>
                <a:schemeClr val="accent6">
                  <a:lumMod val="75000"/>
                </a:schemeClr>
              </a:buClr>
              <a:buSzPct val="125000"/>
              <a:buFont typeface="Wingdings" panose="05000000000000000000" pitchFamily="2" charset="2"/>
              <a:buChar char="§"/>
              <a:defRPr/>
            </a:pPr>
            <a:endParaRPr lang="en-US" altLang="en-US" sz="1600" dirty="0">
              <a:solidFill>
                <a:schemeClr val="tx1">
                  <a:lumMod val="75000"/>
                  <a:lumOff val="25000"/>
                </a:schemeClr>
              </a:solidFill>
            </a:endParaRPr>
          </a:p>
          <a:p>
            <a:pPr marL="365760" indent="-365760" algn="just" eaLnBrk="1" fontAlgn="auto" hangingPunct="1">
              <a:spcBef>
                <a:spcPct val="0"/>
              </a:spcBef>
              <a:buClr>
                <a:schemeClr val="accent6">
                  <a:lumMod val="75000"/>
                </a:schemeClr>
              </a:buClr>
              <a:buSzPct val="125000"/>
              <a:buFont typeface="Wingdings" panose="05000000000000000000" pitchFamily="2" charset="2"/>
              <a:buChar char="§"/>
              <a:defRPr/>
            </a:pPr>
            <a:r>
              <a:rPr lang="en-US" altLang="en-US" sz="1600" b="1" u="sng" dirty="0">
                <a:solidFill>
                  <a:schemeClr val="tx1">
                    <a:lumMod val="75000"/>
                    <a:lumOff val="25000"/>
                  </a:schemeClr>
                </a:solidFill>
              </a:rPr>
              <a:t>SUSTAINABILITY: PROMOTING LIVABLE AND VIABLE COMMUNITIES</a:t>
            </a:r>
            <a:r>
              <a:rPr lang="en-US" altLang="en-US" sz="1600" dirty="0">
                <a:solidFill>
                  <a:schemeClr val="tx1">
                    <a:lumMod val="75000"/>
                    <a:lumOff val="25000"/>
                  </a:schemeClr>
                </a:solidFill>
              </a:rPr>
              <a:t> – applies to activities that are aimed at improving communities of neighborhoods helping to make them livable or viable by providing benefit to low- and moderate-income persons, or by eliminating slums or blighted areas or by providing services that sustain communities. </a:t>
            </a:r>
          </a:p>
        </p:txBody>
      </p:sp>
      <p:sp>
        <p:nvSpPr>
          <p:cNvPr id="2" name="Slide Number Placeholder 1">
            <a:extLst>
              <a:ext uri="{FF2B5EF4-FFF2-40B4-BE49-F238E27FC236}">
                <a16:creationId xmlns:a16="http://schemas.microsoft.com/office/drawing/2014/main" id="{F4FCFA9C-1A44-4A39-9764-E4355D96AC4D}"/>
              </a:ext>
            </a:extLst>
          </p:cNvPr>
          <p:cNvSpPr>
            <a:spLocks noGrp="1"/>
          </p:cNvSpPr>
          <p:nvPr>
            <p:ph type="sldNum" sz="quarter" idx="10"/>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87641438-9F29-4844-BA59-B64F603C687B}" type="slidenum">
              <a:rPr lang="en-US" altLang="en-US">
                <a:solidFill>
                  <a:schemeClr val="bg1"/>
                </a:solidFill>
              </a:rPr>
              <a:pPr/>
              <a:t>9</a:t>
            </a:fld>
            <a:endParaRPr lang="en-US" altLang="en-US">
              <a:solidFill>
                <a:schemeClr val="bg1"/>
              </a:solidFill>
            </a:endParaRPr>
          </a:p>
        </p:txBody>
      </p:sp>
    </p:spTree>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280A745DB49A9409E593EA089E59455" ma:contentTypeVersion="13" ma:contentTypeDescription="Create a new document." ma:contentTypeScope="" ma:versionID="492e494af3f1e5d1529f8165d9cbb653">
  <xsd:schema xmlns:xsd="http://www.w3.org/2001/XMLSchema" xmlns:xs="http://www.w3.org/2001/XMLSchema" xmlns:p="http://schemas.microsoft.com/office/2006/metadata/properties" xmlns:ns2="8a94d91d-5ca2-4cc8-ad13-3e6fe563f117" xmlns:ns3="4ae32148-96ef-4472-81c4-ed02e498db5b" targetNamespace="http://schemas.microsoft.com/office/2006/metadata/properties" ma:root="true" ma:fieldsID="40b09943c24943eed492e459f68b32e3" ns2:_="" ns3:_="">
    <xsd:import namespace="8a94d91d-5ca2-4cc8-ad13-3e6fe563f117"/>
    <xsd:import namespace="4ae32148-96ef-4472-81c4-ed02e498db5b"/>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a94d91d-5ca2-4cc8-ad13-3e6fe563f11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ae32148-96ef-4472-81c4-ed02e498db5b"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12600DD-B362-4F97-A4FB-BA796B6A0F3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a94d91d-5ca2-4cc8-ad13-3e6fe563f117"/>
    <ds:schemaRef ds:uri="4ae32148-96ef-4472-81c4-ed02e498db5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A765D4F-6393-4E7F-B1B1-11DDCB94BE42}">
  <ds:schemaRefs>
    <ds:schemaRef ds:uri="4ae32148-96ef-4472-81c4-ed02e498db5b"/>
    <ds:schemaRef ds:uri="http://purl.org/dc/elements/1.1/"/>
    <ds:schemaRef ds:uri="http://schemas.microsoft.com/office/2006/documentManagement/types"/>
    <ds:schemaRef ds:uri="http://purl.org/dc/terms/"/>
    <ds:schemaRef ds:uri="http://schemas.openxmlformats.org/package/2006/metadata/core-properties"/>
    <ds:schemaRef ds:uri="http://www.w3.org/XML/1998/namespace"/>
    <ds:schemaRef ds:uri="http://purl.org/dc/dcmitype/"/>
    <ds:schemaRef ds:uri="http://schemas.microsoft.com/office/2006/metadata/properties"/>
    <ds:schemaRef ds:uri="http://schemas.microsoft.com/office/infopath/2007/PartnerControls"/>
    <ds:schemaRef ds:uri="8a94d91d-5ca2-4cc8-ad13-3e6fe563f117"/>
  </ds:schemaRefs>
</ds:datastoreItem>
</file>

<file path=customXml/itemProps3.xml><?xml version="1.0" encoding="utf-8"?>
<ds:datastoreItem xmlns:ds="http://schemas.openxmlformats.org/officeDocument/2006/customXml" ds:itemID="{818C9796-9797-4D67-AA36-DBBEDA60E44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Retrospect</Template>
  <TotalTime>10617</TotalTime>
  <Words>1883</Words>
  <Application>Microsoft Office PowerPoint</Application>
  <PresentationFormat>On-screen Show (4:3)</PresentationFormat>
  <Paragraphs>202</Paragraphs>
  <Slides>20</Slides>
  <Notes>10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20</vt:i4>
      </vt:variant>
    </vt:vector>
  </HeadingPairs>
  <TitlesOfParts>
    <vt:vector size="30" baseType="lpstr">
      <vt:lpstr>Arial Unicode MS</vt:lpstr>
      <vt:lpstr>Arial</vt:lpstr>
      <vt:lpstr>Calibri</vt:lpstr>
      <vt:lpstr>Calibri Light</vt:lpstr>
      <vt:lpstr>Cambria</vt:lpstr>
      <vt:lpstr>Courier New</vt:lpstr>
      <vt:lpstr>Marlett</vt:lpstr>
      <vt:lpstr>Times New Roman</vt:lpstr>
      <vt:lpstr>Wingdings</vt:lpstr>
      <vt:lpstr>Retrospect</vt:lpstr>
      <vt:lpstr>COMMUNITY DEVELOPMENT BLOCK GRANT PROGRAM</vt:lpstr>
      <vt:lpstr>THE CDBG PROGRAM</vt:lpstr>
      <vt:lpstr>CDBG NATIONAL OBJECTIVES</vt:lpstr>
      <vt:lpstr>ELIGIBLE ACTIVITIES</vt:lpstr>
      <vt:lpstr>INELIGIBLE ACTIVITIES</vt:lpstr>
      <vt:lpstr>UNALLOWABLE COSTS</vt:lpstr>
      <vt:lpstr>LIMITS ON THE USE OF FUNDS</vt:lpstr>
      <vt:lpstr>HUD OUTCOME-BASED PERFORMANCE MEASUREMENT </vt:lpstr>
      <vt:lpstr>HUD OUTCOME-BASED PERFORMANCE MEASUREMENT (contd.)</vt:lpstr>
      <vt:lpstr>  MAYORAL PRIORITIES </vt:lpstr>
      <vt:lpstr>MAYORAL PRIORITIES (contd.)</vt:lpstr>
      <vt:lpstr>CDBG OBJECTIVES OUTLINED IN THE 5-YEAR PLAN</vt:lpstr>
      <vt:lpstr>CDBG OBJECTIVES OUTLINED IN THE 5-YEAR PLAN</vt:lpstr>
      <vt:lpstr>CDBG OBJECTIVES OUTLINED IN THE 5-YEAR PLAN</vt:lpstr>
      <vt:lpstr>CDBG OBJECTIVES – contd.</vt:lpstr>
      <vt:lpstr>CDBG OBJECTIVES – contd.</vt:lpstr>
      <vt:lpstr>TIMELINE FOR CD-48</vt:lpstr>
      <vt:lpstr>TIMELINES FOR CD-48 (contd.)</vt:lpstr>
      <vt:lpstr>GUIDELINES FOR SUBMISSION </vt:lpstr>
      <vt:lpstr>PowerPoint Presentation</vt:lpstr>
    </vt:vector>
  </TitlesOfParts>
  <Company>Site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DEVELOPMENT BLOCK GRANT PROGRAM</dc:title>
  <dc:creator>Administrator</dc:creator>
  <cp:lastModifiedBy>Moriarty, Susan (DHCD)</cp:lastModifiedBy>
  <cp:revision>399</cp:revision>
  <cp:lastPrinted>2010-06-16T11:59:38Z</cp:lastPrinted>
  <dcterms:created xsi:type="dcterms:W3CDTF">2003-11-14T02:52:12Z</dcterms:created>
  <dcterms:modified xsi:type="dcterms:W3CDTF">2021-12-17T17:27:25Z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0x010100C280A745DB49A9409E593EA089E59455</vt:lpwstr>
  </property>
</Properties>
</file>