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756" r:id="rId5"/>
    <p:sldId id="384" r:id="rId6"/>
    <p:sldId id="740" r:id="rId7"/>
    <p:sldId id="751" r:id="rId8"/>
    <p:sldId id="750" r:id="rId9"/>
    <p:sldId id="749" r:id="rId10"/>
    <p:sldId id="743" r:id="rId11"/>
    <p:sldId id="763" r:id="rId12"/>
    <p:sldId id="685" r:id="rId13"/>
    <p:sldId id="767" r:id="rId14"/>
    <p:sldId id="772" r:id="rId15"/>
    <p:sldId id="774" r:id="rId16"/>
    <p:sldId id="775" r:id="rId17"/>
    <p:sldId id="755" r:id="rId18"/>
    <p:sldId id="734" r:id="rId19"/>
    <p:sldId id="368" r:id="rId20"/>
  </p:sldIdLst>
  <p:sldSz cx="9144000" cy="5143500" type="screen16x9"/>
  <p:notesSz cx="7077075" cy="936307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E3E236-4DE9-81A8-A32D-A4D08C2EF0EB}" name="Paul stanford" initials="Ps" userId="88b5a206206bb7bf" providerId="Windows Live"/>
  <p188:author id="{C4C2467B-3F13-4D2D-9F61-AFF388C4A2DD}" name="Estrada El, Stephani (DHCD)" initials="EES(" userId="S::stephani.estrada.el@baltimorecity.gov::96fe22df-59fb-44ff-8c64-18b191ff276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nford, Paul (DHCD)" initials="SP(" lastIdx="12" clrIdx="0">
    <p:extLst>
      <p:ext uri="{19B8F6BF-5375-455C-9EA6-DF929625EA0E}">
        <p15:presenceInfo xmlns:p15="http://schemas.microsoft.com/office/powerpoint/2012/main" userId="S::Paul.Stanford@baltimorecity.gov::8e4072fd-6826-4844-94c2-9b8b02a4cf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3" autoAdjust="0"/>
    <p:restoredTop sz="94660"/>
  </p:normalViewPr>
  <p:slideViewPr>
    <p:cSldViewPr snapToGrid="0">
      <p:cViewPr varScale="1">
        <p:scale>
          <a:sx n="85" d="100"/>
          <a:sy n="85" d="100"/>
        </p:scale>
        <p:origin x="572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hnn\Documents\AHTF\AFFORD_HOUSE_20200903_ONLINE_July_21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563807478517101E-2"/>
          <c:y val="0.15029699803149607"/>
          <c:w val="0.89813328785596114"/>
          <c:h val="0.7049224901574803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October 2023- December 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December</c:v>
                </c:pt>
                <c:pt idx="1">
                  <c:v>November</c:v>
                </c:pt>
                <c:pt idx="2">
                  <c:v>October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418046.68</c:v>
                </c:pt>
                <c:pt idx="1">
                  <c:v>451011</c:v>
                </c:pt>
                <c:pt idx="2">
                  <c:v>1154019.6200000001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63-4C5F-96CE-31A2117A48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22570303"/>
        <c:axId val="1984446239"/>
      </c:barChart>
      <c:catAx>
        <c:axId val="1922570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4446239"/>
        <c:crosses val="autoZero"/>
        <c:auto val="1"/>
        <c:lblAlgn val="ctr"/>
        <c:lblOffset val="100"/>
        <c:noMultiLvlLbl val="0"/>
      </c:catAx>
      <c:valAx>
        <c:axId val="1984446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25703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 formatCode="#,##0">
                  <c:v>78424553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 formatCode="#,##0">
                  <c:v>3435372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DB-4CC7-980D-3C3E93D42A4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 formatCode="#,##0">
                  <c:v>78424553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 formatCode="#,##0">
                  <c:v>9162717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DB-4CC7-980D-3C3E93D42A4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FY21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 formatCode="#,##0">
                  <c:v>78424553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 formatCode="#,##0">
                  <c:v>13208521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DB-4CC7-980D-3C3E93D42A4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FY22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 formatCode="#,##0">
                  <c:v>78424553</c:v>
                </c:pt>
              </c:numCache>
            </c:numRef>
          </c:cat>
          <c:val>
            <c:numRef>
              <c:f>Sheet1!$E$2:$E$3</c:f>
              <c:numCache>
                <c:formatCode>General</c:formatCode>
                <c:ptCount val="2"/>
                <c:pt idx="0" formatCode="#,##0">
                  <c:v>23323516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DDB-4CC7-980D-3C3E93D42A4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FY23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 formatCode="#,##0">
                  <c:v>78424553</c:v>
                </c:pt>
              </c:numCache>
            </c:numRef>
          </c:cat>
          <c:val>
            <c:numRef>
              <c:f>Sheet1!$F$2:$F$3</c:f>
              <c:numCache>
                <c:formatCode>General</c:formatCode>
                <c:ptCount val="2"/>
                <c:pt idx="0" formatCode="#,##0">
                  <c:v>19205973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37-45A8-9500-FBB7F3DBC1A0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FY24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 formatCode="#,##0">
                  <c:v>78424553</c:v>
                </c:pt>
              </c:numCache>
            </c:numRef>
          </c:cat>
          <c:val>
            <c:numRef>
              <c:f>Sheet1!$G$2:$G$3</c:f>
              <c:numCache>
                <c:formatCode>General</c:formatCode>
                <c:ptCount val="2"/>
                <c:pt idx="0" formatCode="#,##0.00">
                  <c:v>10088453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8E-4CAF-89FB-FDA6486543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739448911"/>
        <c:axId val="566851855"/>
      </c:barChart>
      <c:catAx>
        <c:axId val="739448911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6851855"/>
        <c:crosses val="autoZero"/>
        <c:auto val="1"/>
        <c:lblAlgn val="ctr"/>
        <c:lblOffset val="100"/>
        <c:noMultiLvlLbl val="0"/>
      </c:catAx>
      <c:valAx>
        <c:axId val="566851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94489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61671023510882"/>
          <c:y val="4.9015748031496061E-2"/>
          <c:w val="0.86836964194447164"/>
          <c:h val="0.7999537401574803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City of Baltimore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4,250,000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7415-41D6-AA9E-3E95869987B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6,500,000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594-4FEC-9BA8-19172E8E48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  <c:pt idx="5">
                  <c:v>FY24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2000005</c:v>
                </c:pt>
                <c:pt idx="1">
                  <c:v>2000000</c:v>
                </c:pt>
                <c:pt idx="2">
                  <c:v>3500000</c:v>
                </c:pt>
                <c:pt idx="3">
                  <c:v>4250000</c:v>
                </c:pt>
                <c:pt idx="4">
                  <c:v>6500000</c:v>
                </c:pt>
                <c:pt idx="5">
                  <c:v>7000000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BC-4A3C-AFE7-35778C9FEE0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Tax Revenue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  <c:pt idx="5">
                  <c:v>FY24</c:v>
                </c:pt>
              </c:strCache>
            </c:strRef>
          </c:cat>
          <c:val>
            <c:numRef>
              <c:f>Sheet1!$C$2:$C$7</c:f>
              <c:numCache>
                <c:formatCode>#,##0</c:formatCode>
                <c:ptCount val="6"/>
                <c:pt idx="0">
                  <c:v>1435367</c:v>
                </c:pt>
                <c:pt idx="1">
                  <c:v>7162717</c:v>
                </c:pt>
                <c:pt idx="2">
                  <c:v>9708521</c:v>
                </c:pt>
                <c:pt idx="3">
                  <c:v>19073516</c:v>
                </c:pt>
                <c:pt idx="4">
                  <c:v>12705973</c:v>
                </c:pt>
                <c:pt idx="5">
                  <c:v>3088453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BC-4A3C-AFE7-35778C9FEE0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Prior Year Surplus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  <c:pt idx="5">
                  <c:v>FY24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4" formatCode="#,##0">
                  <c:v>6571376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69-40D7-9DCD-0C0855F152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2331903"/>
        <c:axId val="566865583"/>
      </c:barChart>
      <c:catAx>
        <c:axId val="523319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6865583"/>
        <c:crosses val="autoZero"/>
        <c:auto val="1"/>
        <c:lblAlgn val="ctr"/>
        <c:lblOffset val="100"/>
        <c:noMultiLvlLbl val="0"/>
      </c:catAx>
      <c:valAx>
        <c:axId val="566865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319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Fund</a:t>
            </a:r>
            <a:r>
              <a:rPr lang="en-US" b="1" baseline="0"/>
              <a:t> Source </a:t>
            </a:r>
            <a:r>
              <a:rPr lang="en-US" b="1"/>
              <a:t>Percentage Split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316975316770084"/>
          <c:y val="0.12977257280812432"/>
          <c:w val="0.6250110107855753"/>
          <c:h val="0.65645387277194478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614687888499107E-2"/>
          <c:y val="0.88810627708765733"/>
          <c:w val="0.95877062422300174"/>
          <c:h val="4.82997249267488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Fund Source Revenue Amount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961-4563-BF7D-F05C89E1DDA9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61-4563-BF7D-F05C89E1DDA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8A5-43B9-8F3C-2FF11C0421B3}"/>
              </c:ext>
            </c:extLst>
          </c:dPt>
          <c:cat>
            <c:strRef>
              <c:f>Sheet1!$A$2:$A$4</c:f>
              <c:strCache>
                <c:ptCount val="2"/>
                <c:pt idx="0">
                  <c:v>Tax Revenue</c:v>
                </c:pt>
                <c:pt idx="1">
                  <c:v>City of Baltimore Contribution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53174548</c:v>
                </c:pt>
                <c:pt idx="1">
                  <c:v>25250005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61-4563-BF7D-F05C89E1DD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0.425</cdr:x>
      <cdr:y>0.21318</cdr:y>
    </cdr:from>
    <cdr:to>
      <cdr:x>0.575</cdr:x>
      <cdr:y>0.43818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E60943D-15E8-482E-852C-086BCA3D2683}"/>
            </a:ext>
          </a:extLst>
        </cdr:cNvPr>
        <cdr:cNvSpPr txBox="1"/>
      </cdr:nvSpPr>
      <cdr:spPr>
        <a:xfrm xmlns:a="http://schemas.openxmlformats.org/drawingml/2006/main">
          <a:off x="2590800" y="86636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0.425</cdr:x>
      <cdr:y>0.23216</cdr:y>
    </cdr:from>
    <cdr:to>
      <cdr:x>0.575</cdr:x>
      <cdr:y>0.28187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5DE56893-1659-41D6-B9DD-64BD23218663}"/>
            </a:ext>
          </a:extLst>
        </cdr:cNvPr>
        <cdr:cNvSpPr txBox="1"/>
      </cdr:nvSpPr>
      <cdr:spPr>
        <a:xfrm xmlns:a="http://schemas.openxmlformats.org/drawingml/2006/main">
          <a:off x="2590800" y="943504"/>
          <a:ext cx="914400" cy="202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0.37267</cdr:x>
      <cdr:y>0.56181</cdr:y>
    </cdr:from>
    <cdr:to>
      <cdr:x>0.52267</cdr:x>
      <cdr:y>0.62619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7B25764D-EBBE-40F5-8342-25752877F903}"/>
            </a:ext>
          </a:extLst>
        </cdr:cNvPr>
        <cdr:cNvSpPr txBox="1"/>
      </cdr:nvSpPr>
      <cdr:spPr>
        <a:xfrm xmlns:a="http://schemas.openxmlformats.org/drawingml/2006/main">
          <a:off x="2271823" y="2283206"/>
          <a:ext cx="914400" cy="26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0.23381</cdr:x>
      <cdr:y>0.67379</cdr:y>
    </cdr:from>
    <cdr:to>
      <cdr:x>0.38381</cdr:x>
      <cdr:y>0.7427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467424EB-414D-4772-A3E1-2BB66B34FE47}"/>
            </a:ext>
          </a:extLst>
        </cdr:cNvPr>
        <cdr:cNvSpPr txBox="1"/>
      </cdr:nvSpPr>
      <cdr:spPr>
        <a:xfrm xmlns:a="http://schemas.openxmlformats.org/drawingml/2006/main">
          <a:off x="1425332" y="2738283"/>
          <a:ext cx="914400" cy="2800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>
              <a:solidFill>
                <a:schemeClr val="bg1"/>
              </a:solidFill>
            </a:rPr>
            <a:t>$13,208,521</a:t>
          </a:r>
        </a:p>
      </cdr:txBody>
    </cdr:sp>
  </cdr:relSizeAnchor>
  <cdr:relSizeAnchor xmlns:cdr="http://schemas.openxmlformats.org/drawingml/2006/chartDrawing">
    <cdr:from>
      <cdr:x>0.3657</cdr:x>
      <cdr:y>0.53042</cdr:y>
    </cdr:from>
    <cdr:to>
      <cdr:x>0.5157</cdr:x>
      <cdr:y>0.59479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E7EC86A3-2B08-4A8E-9B68-260DE6054F27}"/>
            </a:ext>
          </a:extLst>
        </cdr:cNvPr>
        <cdr:cNvSpPr txBox="1"/>
      </cdr:nvSpPr>
      <cdr:spPr>
        <a:xfrm xmlns:a="http://schemas.openxmlformats.org/drawingml/2006/main">
          <a:off x="2229293" y="2155615"/>
          <a:ext cx="914400" cy="2616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0.23992</cdr:x>
      <cdr:y>0.7888</cdr:y>
    </cdr:from>
    <cdr:to>
      <cdr:x>0.38992</cdr:x>
      <cdr:y>0.85317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74EDA8BB-607D-4CE4-9A79-4474E687F00C}"/>
            </a:ext>
          </a:extLst>
        </cdr:cNvPr>
        <cdr:cNvSpPr txBox="1"/>
      </cdr:nvSpPr>
      <cdr:spPr>
        <a:xfrm xmlns:a="http://schemas.openxmlformats.org/drawingml/2006/main">
          <a:off x="1462546" y="3205679"/>
          <a:ext cx="914400" cy="261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>
              <a:solidFill>
                <a:schemeClr val="bg1"/>
              </a:solidFill>
            </a:rPr>
            <a:t>$9,162,717</a:t>
          </a:r>
        </a:p>
      </cdr:txBody>
    </cdr:sp>
  </cdr:relSizeAnchor>
  <cdr:relSizeAnchor xmlns:cdr="http://schemas.openxmlformats.org/drawingml/2006/chartDrawing">
    <cdr:from>
      <cdr:x>0.23704</cdr:x>
      <cdr:y>0.8542</cdr:y>
    </cdr:from>
    <cdr:to>
      <cdr:x>0.38704</cdr:x>
      <cdr:y>0.91858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55441A7D-A791-4155-BAC4-CDEDBF99708D}"/>
            </a:ext>
          </a:extLst>
        </cdr:cNvPr>
        <cdr:cNvSpPr txBox="1"/>
      </cdr:nvSpPr>
      <cdr:spPr>
        <a:xfrm xmlns:a="http://schemas.openxmlformats.org/drawingml/2006/main">
          <a:off x="1444996" y="3471471"/>
          <a:ext cx="914400" cy="261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>
              <a:solidFill>
                <a:schemeClr val="bg1"/>
              </a:solidFill>
            </a:rPr>
            <a:t>$3,435,372</a:t>
          </a:r>
        </a:p>
      </cdr:txBody>
    </cdr:sp>
  </cdr:relSizeAnchor>
  <cdr:relSizeAnchor xmlns:cdr="http://schemas.openxmlformats.org/drawingml/2006/chartDrawing">
    <cdr:from>
      <cdr:x>0.23094</cdr:x>
      <cdr:y>0.25669</cdr:y>
    </cdr:from>
    <cdr:to>
      <cdr:x>0.40842</cdr:x>
      <cdr:y>0.32106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F4665B5C-CE0B-4A47-BCA4-60D35883EF85}"/>
            </a:ext>
          </a:extLst>
        </cdr:cNvPr>
        <cdr:cNvSpPr txBox="1"/>
      </cdr:nvSpPr>
      <cdr:spPr>
        <a:xfrm xmlns:a="http://schemas.openxmlformats.org/drawingml/2006/main">
          <a:off x="1407782" y="1043196"/>
          <a:ext cx="1081918" cy="261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>
              <a:solidFill>
                <a:schemeClr val="bg1"/>
              </a:solidFill>
            </a:rPr>
            <a:t>$</a:t>
          </a:r>
          <a:r>
            <a:rPr lang="en-US" dirty="0">
              <a:solidFill>
                <a:schemeClr val="bg1"/>
              </a:solidFill>
            </a:rPr>
            <a:t>19,205,973</a:t>
          </a:r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0.23704</cdr:x>
      <cdr:y>0.08994</cdr:y>
    </cdr:from>
    <cdr:to>
      <cdr:x>0.38704</cdr:x>
      <cdr:y>0.14114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FD24084A-CA8F-4A4B-98AA-B08BC6375E84}"/>
            </a:ext>
          </a:extLst>
        </cdr:cNvPr>
        <cdr:cNvSpPr txBox="1"/>
      </cdr:nvSpPr>
      <cdr:spPr>
        <a:xfrm xmlns:a="http://schemas.openxmlformats.org/drawingml/2006/main">
          <a:off x="1444996" y="365531"/>
          <a:ext cx="914400" cy="2080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>
              <a:solidFill>
                <a:schemeClr val="bg1"/>
              </a:solidFill>
            </a:rPr>
            <a:t>$7,884,489</a:t>
          </a:r>
        </a:p>
      </cdr:txBody>
    </cdr:sp>
  </cdr:relSizeAnchor>
  <cdr:relSizeAnchor xmlns:cdr="http://schemas.openxmlformats.org/drawingml/2006/chartDrawing">
    <cdr:from>
      <cdr:x>0.23094</cdr:x>
      <cdr:y>0.16845</cdr:y>
    </cdr:from>
    <cdr:to>
      <cdr:x>0.38094</cdr:x>
      <cdr:y>0.23282</cdr:y>
    </cdr:to>
    <cdr:sp macro="" textlink="">
      <cdr:nvSpPr>
        <cdr:cNvPr id="11" name="TextBox 10">
          <a:extLst xmlns:a="http://schemas.openxmlformats.org/drawingml/2006/main">
            <a:ext uri="{FF2B5EF4-FFF2-40B4-BE49-F238E27FC236}">
              <a16:creationId xmlns:a16="http://schemas.microsoft.com/office/drawing/2014/main" id="{BF2DC9EF-0A3A-4D25-97F0-F9690C65A7B8}"/>
            </a:ext>
          </a:extLst>
        </cdr:cNvPr>
        <cdr:cNvSpPr txBox="1"/>
      </cdr:nvSpPr>
      <cdr:spPr>
        <a:xfrm xmlns:a="http://schemas.openxmlformats.org/drawingml/2006/main">
          <a:off x="1407782" y="684581"/>
          <a:ext cx="914400" cy="2616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>
              <a:solidFill>
                <a:schemeClr val="bg1"/>
              </a:solidFill>
            </a:rPr>
            <a:t>$</a:t>
          </a:r>
          <a:r>
            <a:rPr lang="en-US" dirty="0">
              <a:solidFill>
                <a:schemeClr val="bg1"/>
              </a:solidFill>
            </a:rPr>
            <a:t>10,088,453</a:t>
          </a:r>
          <a:endParaRPr lang="en-US" sz="1100" dirty="0"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0.18474</cdr:x>
      <cdr:y>0.66483</cdr:y>
    </cdr:from>
    <cdr:to>
      <cdr:x>0.29283</cdr:x>
      <cdr:y>0.73241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5797B65-9749-4475-955B-D455D086DE80}"/>
            </a:ext>
          </a:extLst>
        </cdr:cNvPr>
        <cdr:cNvSpPr txBox="1"/>
      </cdr:nvSpPr>
      <cdr:spPr>
        <a:xfrm xmlns:a="http://schemas.openxmlformats.org/drawingml/2006/main">
          <a:off x="1562985" y="2701870"/>
          <a:ext cx="914400" cy="2746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0.12926</cdr:x>
      <cdr:y>0.70128</cdr:y>
    </cdr:from>
    <cdr:to>
      <cdr:x>0.23734</cdr:x>
      <cdr:y>0.76885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03827E10-E2CD-4B04-803E-474FAA80DBE2}"/>
            </a:ext>
          </a:extLst>
        </cdr:cNvPr>
        <cdr:cNvSpPr txBox="1"/>
      </cdr:nvSpPr>
      <cdr:spPr>
        <a:xfrm xmlns:a="http://schemas.openxmlformats.org/drawingml/2006/main">
          <a:off x="1093582" y="2849988"/>
          <a:ext cx="914384" cy="2746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900" dirty="0"/>
            <a:t>3,435,372</a:t>
          </a:r>
        </a:p>
      </cdr:txBody>
    </cdr:sp>
  </cdr:relSizeAnchor>
  <cdr:relSizeAnchor xmlns:cdr="http://schemas.openxmlformats.org/drawingml/2006/chartDrawing">
    <cdr:from>
      <cdr:x>0.27969</cdr:x>
      <cdr:y>0.45029</cdr:y>
    </cdr:from>
    <cdr:to>
      <cdr:x>0.38777</cdr:x>
      <cdr:y>0.5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3B2D8801-09BE-4F6D-AF88-89DCA1253204}"/>
            </a:ext>
          </a:extLst>
        </cdr:cNvPr>
        <cdr:cNvSpPr txBox="1"/>
      </cdr:nvSpPr>
      <cdr:spPr>
        <a:xfrm xmlns:a="http://schemas.openxmlformats.org/drawingml/2006/main">
          <a:off x="2366214" y="1829979"/>
          <a:ext cx="914384" cy="2020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900" dirty="0"/>
            <a:t>9,162,717</a:t>
          </a:r>
        </a:p>
      </cdr:txBody>
    </cdr:sp>
  </cdr:relSizeAnchor>
  <cdr:relSizeAnchor xmlns:cdr="http://schemas.openxmlformats.org/drawingml/2006/chartDrawing">
    <cdr:from>
      <cdr:x>0.42228</cdr:x>
      <cdr:y>0.37889</cdr:y>
    </cdr:from>
    <cdr:to>
      <cdr:x>0.53036</cdr:x>
      <cdr:y>0.42598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8FCC1BBA-FD07-4F6A-BC5A-1E9A424A4D81}"/>
            </a:ext>
          </a:extLst>
        </cdr:cNvPr>
        <cdr:cNvSpPr txBox="1"/>
      </cdr:nvSpPr>
      <cdr:spPr>
        <a:xfrm xmlns:a="http://schemas.openxmlformats.org/drawingml/2006/main">
          <a:off x="3572580" y="1539795"/>
          <a:ext cx="914384" cy="1913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900" dirty="0"/>
            <a:t>13,208,521</a:t>
          </a:r>
        </a:p>
      </cdr:txBody>
    </cdr:sp>
  </cdr:relSizeAnchor>
  <cdr:relSizeAnchor xmlns:cdr="http://schemas.openxmlformats.org/drawingml/2006/chartDrawing">
    <cdr:from>
      <cdr:x>0.56468</cdr:x>
      <cdr:y>0.16602</cdr:y>
    </cdr:from>
    <cdr:to>
      <cdr:x>0.67277</cdr:x>
      <cdr:y>0.2336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55A77232-4D50-4F78-995E-A8111CDA875C}"/>
            </a:ext>
          </a:extLst>
        </cdr:cNvPr>
        <cdr:cNvSpPr txBox="1"/>
      </cdr:nvSpPr>
      <cdr:spPr>
        <a:xfrm xmlns:a="http://schemas.openxmlformats.org/drawingml/2006/main">
          <a:off x="4777356" y="674720"/>
          <a:ext cx="914469" cy="2746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900" dirty="0"/>
            <a:t>23,323,516</a:t>
          </a:r>
        </a:p>
      </cdr:txBody>
    </cdr:sp>
  </cdr:relSizeAnchor>
  <cdr:relSizeAnchor xmlns:cdr="http://schemas.openxmlformats.org/drawingml/2006/chartDrawing">
    <cdr:from>
      <cdr:x>0.81833</cdr:x>
      <cdr:y>0.39219</cdr:y>
    </cdr:from>
    <cdr:to>
      <cdr:x>0.92642</cdr:x>
      <cdr:y>0.45977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2E7E441B-BABD-42DB-8030-8DAA6405E429}"/>
            </a:ext>
          </a:extLst>
        </cdr:cNvPr>
        <cdr:cNvSpPr txBox="1"/>
      </cdr:nvSpPr>
      <cdr:spPr>
        <a:xfrm xmlns:a="http://schemas.openxmlformats.org/drawingml/2006/main">
          <a:off x="6923313" y="1593850"/>
          <a:ext cx="914400" cy="2746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>
              <a:solidFill>
                <a:schemeClr val="bg1"/>
              </a:solidFill>
            </a:rPr>
            <a:t>18,</a:t>
          </a:r>
        </a:p>
      </cdr:txBody>
    </cdr:sp>
  </cdr:relSizeAnchor>
  <cdr:relSizeAnchor xmlns:cdr="http://schemas.openxmlformats.org/drawingml/2006/chartDrawing">
    <cdr:from>
      <cdr:x>0.67155</cdr:x>
      <cdr:y>0.45872</cdr:y>
    </cdr:from>
    <cdr:to>
      <cdr:x>0.77964</cdr:x>
      <cdr:y>0.54128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0F4F4361-7B6E-4098-B90A-B201A3CEC787}"/>
            </a:ext>
          </a:extLst>
        </cdr:cNvPr>
        <cdr:cNvSpPr txBox="1"/>
      </cdr:nvSpPr>
      <cdr:spPr>
        <a:xfrm xmlns:a="http://schemas.openxmlformats.org/drawingml/2006/main">
          <a:off x="5681511" y="1864250"/>
          <a:ext cx="914400" cy="3354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0.57309</cdr:x>
      <cdr:y>0.38139</cdr:y>
    </cdr:from>
    <cdr:to>
      <cdr:x>0.65411</cdr:x>
      <cdr:y>0.44116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9E89C03F-F001-47F0-8025-34F59B9CE291}"/>
            </a:ext>
          </a:extLst>
        </cdr:cNvPr>
        <cdr:cNvSpPr txBox="1"/>
      </cdr:nvSpPr>
      <cdr:spPr>
        <a:xfrm xmlns:a="http://schemas.openxmlformats.org/drawingml/2006/main">
          <a:off x="4848526" y="1549959"/>
          <a:ext cx="685421" cy="2429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700" dirty="0">
              <a:solidFill>
                <a:schemeClr val="bg1"/>
              </a:solidFill>
            </a:rPr>
            <a:t> 19,073,516</a:t>
          </a:r>
        </a:p>
      </cdr:txBody>
    </cdr:sp>
  </cdr:relSizeAnchor>
  <cdr:relSizeAnchor xmlns:cdr="http://schemas.openxmlformats.org/drawingml/2006/chartDrawing">
    <cdr:from>
      <cdr:x>0.7172</cdr:x>
      <cdr:y>0.10108</cdr:y>
    </cdr:from>
    <cdr:to>
      <cdr:x>0.82528</cdr:x>
      <cdr:y>0.16866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65484401-B919-4294-AD15-7F91BB56AA0D}"/>
            </a:ext>
          </a:extLst>
        </cdr:cNvPr>
        <cdr:cNvSpPr txBox="1"/>
      </cdr:nvSpPr>
      <cdr:spPr>
        <a:xfrm xmlns:a="http://schemas.openxmlformats.org/drawingml/2006/main">
          <a:off x="6067709" y="410792"/>
          <a:ext cx="914384" cy="2746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900" dirty="0"/>
            <a:t>25,777,349</a:t>
          </a:r>
        </a:p>
      </cdr:txBody>
    </cdr:sp>
  </cdr:relSizeAnchor>
  <cdr:relSizeAnchor xmlns:cdr="http://schemas.openxmlformats.org/drawingml/2006/chartDrawing">
    <cdr:from>
      <cdr:x>0.84977</cdr:x>
      <cdr:y>0.26666</cdr:y>
    </cdr:from>
    <cdr:to>
      <cdr:x>0.9234</cdr:x>
      <cdr:y>0.33424</cdr:y>
    </cdr:to>
    <cdr:sp macro="" textlink="">
      <cdr:nvSpPr>
        <cdr:cNvPr id="11" name="TextBox 10">
          <a:extLst xmlns:a="http://schemas.openxmlformats.org/drawingml/2006/main">
            <a:ext uri="{FF2B5EF4-FFF2-40B4-BE49-F238E27FC236}">
              <a16:creationId xmlns:a16="http://schemas.microsoft.com/office/drawing/2014/main" id="{3CB2DD48-390C-4B11-ADE6-124408E7D323}"/>
            </a:ext>
          </a:extLst>
        </cdr:cNvPr>
        <cdr:cNvSpPr txBox="1"/>
      </cdr:nvSpPr>
      <cdr:spPr>
        <a:xfrm xmlns:a="http://schemas.openxmlformats.org/drawingml/2006/main">
          <a:off x="7189303" y="1083716"/>
          <a:ext cx="622853" cy="2746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>
              <a:solidFill>
                <a:schemeClr val="bg1"/>
              </a:solidFill>
            </a:rPr>
            <a:t>6,571,376</a:t>
          </a:r>
        </a:p>
      </cdr:txBody>
    </cdr:sp>
  </cdr:relSizeAnchor>
  <cdr:relSizeAnchor xmlns:cdr="http://schemas.openxmlformats.org/drawingml/2006/chartDrawing">
    <cdr:from>
      <cdr:x>0.85447</cdr:x>
      <cdr:y>0.23012</cdr:y>
    </cdr:from>
    <cdr:to>
      <cdr:x>0.94376</cdr:x>
      <cdr:y>0.26925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71828DFC-A03C-4562-9A27-DC399869BF65}"/>
            </a:ext>
          </a:extLst>
        </cdr:cNvPr>
        <cdr:cNvSpPr txBox="1"/>
      </cdr:nvSpPr>
      <cdr:spPr>
        <a:xfrm xmlns:a="http://schemas.openxmlformats.org/drawingml/2006/main">
          <a:off x="7229061" y="935211"/>
          <a:ext cx="755374" cy="159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0.85472</cdr:x>
      <cdr:y>0.14987</cdr:y>
    </cdr:from>
    <cdr:to>
      <cdr:x>0.92924</cdr:x>
      <cdr:y>0.21745</cdr:y>
    </cdr:to>
    <cdr:sp macro="" textlink="">
      <cdr:nvSpPr>
        <cdr:cNvPr id="13" name="TextBox 12">
          <a:extLst xmlns:a="http://schemas.openxmlformats.org/drawingml/2006/main">
            <a:ext uri="{FF2B5EF4-FFF2-40B4-BE49-F238E27FC236}">
              <a16:creationId xmlns:a16="http://schemas.microsoft.com/office/drawing/2014/main" id="{EA06DF10-E23C-4517-9489-47FC49282308}"/>
            </a:ext>
          </a:extLst>
        </cdr:cNvPr>
        <cdr:cNvSpPr txBox="1"/>
      </cdr:nvSpPr>
      <cdr:spPr>
        <a:xfrm xmlns:a="http://schemas.openxmlformats.org/drawingml/2006/main">
          <a:off x="7231130" y="609059"/>
          <a:ext cx="630458" cy="2746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0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0.86746</cdr:x>
      <cdr:y>0.54141</cdr:y>
    </cdr:from>
    <cdr:to>
      <cdr:x>0.96939</cdr:x>
      <cdr:y>0.60899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845BE17C-4D14-4A6D-B034-4BF9278500CD}"/>
            </a:ext>
          </a:extLst>
        </cdr:cNvPr>
        <cdr:cNvSpPr txBox="1"/>
      </cdr:nvSpPr>
      <cdr:spPr>
        <a:xfrm xmlns:a="http://schemas.openxmlformats.org/drawingml/2006/main">
          <a:off x="7338956" y="2200302"/>
          <a:ext cx="862353" cy="2746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900" dirty="0"/>
            <a:t>$10,088,453</a:t>
          </a:r>
        </a:p>
      </cdr:txBody>
    </cdr:sp>
  </cdr:relSizeAnchor>
  <cdr:relSizeAnchor xmlns:cdr="http://schemas.openxmlformats.org/drawingml/2006/chartDrawing">
    <cdr:from>
      <cdr:x>0.72325</cdr:x>
      <cdr:y>0.22876</cdr:y>
    </cdr:from>
    <cdr:to>
      <cdr:x>0.83134</cdr:x>
      <cdr:y>0.27736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3532B935-4A0C-46E8-8498-3556670885DB}"/>
            </a:ext>
          </a:extLst>
        </cdr:cNvPr>
        <cdr:cNvSpPr txBox="1"/>
      </cdr:nvSpPr>
      <cdr:spPr>
        <a:xfrm xmlns:a="http://schemas.openxmlformats.org/drawingml/2006/main">
          <a:off x="6118916" y="929697"/>
          <a:ext cx="914400" cy="1975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700" dirty="0">
              <a:solidFill>
                <a:schemeClr val="bg1"/>
              </a:solidFill>
            </a:rPr>
            <a:t>$6,571,376</a:t>
          </a:r>
        </a:p>
      </cdr:txBody>
    </cdr:sp>
  </cdr:relSizeAnchor>
  <cdr:relSizeAnchor xmlns:cdr="http://schemas.openxmlformats.org/drawingml/2006/chartDrawing">
    <cdr:from>
      <cdr:x>0.75689</cdr:x>
      <cdr:y>0.4586</cdr:y>
    </cdr:from>
    <cdr:to>
      <cdr:x>0.86497</cdr:x>
      <cdr:y>0.5414</cdr:y>
    </cdr:to>
    <cdr:sp macro="" textlink="">
      <cdr:nvSpPr>
        <cdr:cNvPr id="16" name="TextBox 15">
          <a:extLst xmlns:a="http://schemas.openxmlformats.org/drawingml/2006/main">
            <a:ext uri="{FF2B5EF4-FFF2-40B4-BE49-F238E27FC236}">
              <a16:creationId xmlns:a16="http://schemas.microsoft.com/office/drawing/2014/main" id="{2F73428A-879B-4163-9CD2-FAB1FBFDD442}"/>
            </a:ext>
          </a:extLst>
        </cdr:cNvPr>
        <cdr:cNvSpPr txBox="1"/>
      </cdr:nvSpPr>
      <cdr:spPr>
        <a:xfrm xmlns:a="http://schemas.openxmlformats.org/drawingml/2006/main">
          <a:off x="6403488" y="1863750"/>
          <a:ext cx="914385" cy="3364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0.7172</cdr:x>
      <cdr:y>0.39219</cdr:y>
    </cdr:from>
    <cdr:to>
      <cdr:x>0.79246</cdr:x>
      <cdr:y>0.45977</cdr:y>
    </cdr:to>
    <cdr:sp macro="" textlink="">
      <cdr:nvSpPr>
        <cdr:cNvPr id="17" name="TextBox 16">
          <a:extLst xmlns:a="http://schemas.openxmlformats.org/drawingml/2006/main">
            <a:ext uri="{FF2B5EF4-FFF2-40B4-BE49-F238E27FC236}">
              <a16:creationId xmlns:a16="http://schemas.microsoft.com/office/drawing/2014/main" id="{2ED2A9F0-6C72-4582-AEEE-4629E88FCEF9}"/>
            </a:ext>
          </a:extLst>
        </cdr:cNvPr>
        <cdr:cNvSpPr txBox="1"/>
      </cdr:nvSpPr>
      <cdr:spPr>
        <a:xfrm xmlns:a="http://schemas.openxmlformats.org/drawingml/2006/main">
          <a:off x="6067709" y="1593850"/>
          <a:ext cx="636671" cy="2746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700" dirty="0">
              <a:solidFill>
                <a:schemeClr val="bg1"/>
              </a:solidFill>
            </a:rPr>
            <a:t>$12,705,973</a:t>
          </a:r>
        </a:p>
      </cdr:txBody>
    </cdr:sp>
  </cdr:relSizeAnchor>
  <cdr:relSizeAnchor xmlns:cdr="http://schemas.openxmlformats.org/drawingml/2006/chartDrawing">
    <cdr:from>
      <cdr:x>0.86966</cdr:x>
      <cdr:y>0.62233</cdr:y>
    </cdr:from>
    <cdr:to>
      <cdr:x>0.95572</cdr:x>
      <cdr:y>0.65775</cdr:y>
    </cdr:to>
    <cdr:sp macro="" textlink="">
      <cdr:nvSpPr>
        <cdr:cNvPr id="18" name="TextBox 17">
          <a:extLst xmlns:a="http://schemas.openxmlformats.org/drawingml/2006/main">
            <a:ext uri="{FF2B5EF4-FFF2-40B4-BE49-F238E27FC236}">
              <a16:creationId xmlns:a16="http://schemas.microsoft.com/office/drawing/2014/main" id="{5C8E974C-DB26-4F59-B303-24FDBE8DD8FA}"/>
            </a:ext>
          </a:extLst>
        </cdr:cNvPr>
        <cdr:cNvSpPr txBox="1"/>
      </cdr:nvSpPr>
      <cdr:spPr>
        <a:xfrm xmlns:a="http://schemas.openxmlformats.org/drawingml/2006/main">
          <a:off x="7357532" y="2529153"/>
          <a:ext cx="728134" cy="1439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800" dirty="0">
              <a:solidFill>
                <a:schemeClr val="bg1"/>
              </a:solidFill>
            </a:rPr>
            <a:t>3,088,453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0.29388</cdr:x>
      <cdr:y>0.28041</cdr:y>
    </cdr:from>
    <cdr:to>
      <cdr:x>0.44388</cdr:x>
      <cdr:y>0.40861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2A7C333-3E6A-4F5B-9196-B91DEF70BB0E}"/>
            </a:ext>
          </a:extLst>
        </cdr:cNvPr>
        <cdr:cNvSpPr txBox="1"/>
      </cdr:nvSpPr>
      <cdr:spPr>
        <a:xfrm xmlns:a="http://schemas.openxmlformats.org/drawingml/2006/main">
          <a:off x="1791521" y="1139585"/>
          <a:ext cx="914400" cy="5209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0.31481</cdr:x>
      <cdr:y>0.35105</cdr:y>
    </cdr:from>
    <cdr:to>
      <cdr:x>0.46481</cdr:x>
      <cdr:y>0.41907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7D2F9ECA-92C1-4CF7-B159-8BD094C5B82E}"/>
            </a:ext>
          </a:extLst>
        </cdr:cNvPr>
        <cdr:cNvSpPr txBox="1"/>
      </cdr:nvSpPr>
      <cdr:spPr>
        <a:xfrm xmlns:a="http://schemas.openxmlformats.org/drawingml/2006/main">
          <a:off x="1919111" y="1426665"/>
          <a:ext cx="914400" cy="2764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dirty="0">
              <a:solidFill>
                <a:schemeClr val="bg1"/>
              </a:solidFill>
            </a:rPr>
            <a:t>$25,250,005	</a:t>
          </a:r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0.49098</cdr:x>
      <cdr:y>0.62053</cdr:y>
    </cdr:from>
    <cdr:to>
      <cdr:x>0.64098</cdr:x>
      <cdr:y>0.70686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163CB10E-93C2-4F16-AC6A-16D6391776CC}"/>
            </a:ext>
          </a:extLst>
        </cdr:cNvPr>
        <cdr:cNvSpPr txBox="1"/>
      </cdr:nvSpPr>
      <cdr:spPr>
        <a:xfrm xmlns:a="http://schemas.openxmlformats.org/drawingml/2006/main">
          <a:off x="2993000" y="2521818"/>
          <a:ext cx="914400" cy="3508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0.52616</cdr:x>
      <cdr:y>0.52708</cdr:y>
    </cdr:from>
    <cdr:to>
      <cdr:x>0.67616</cdr:x>
      <cdr:y>0.61081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BEA08F09-5790-4CF4-B7A0-DED3C0094D4F}"/>
            </a:ext>
          </a:extLst>
        </cdr:cNvPr>
        <cdr:cNvSpPr txBox="1"/>
      </cdr:nvSpPr>
      <cdr:spPr>
        <a:xfrm xmlns:a="http://schemas.openxmlformats.org/drawingml/2006/main">
          <a:off x="3207488" y="2142071"/>
          <a:ext cx="914400" cy="3402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dirty="0">
              <a:solidFill>
                <a:schemeClr val="bg1"/>
              </a:solidFill>
            </a:rPr>
            <a:t>$53,174,548</a:t>
          </a:r>
          <a:endParaRPr lang="en-US" sz="1100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067C03C-416A-4E5C-88B8-819A026961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406" tIns="46703" rIns="93406" bIns="46703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83F674-6FE1-4E4E-87E0-2EE6C12A65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wrap="square" lIns="93406" tIns="46703" rIns="93406" bIns="4670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163447A-86F6-4179-A696-F7F90B858891}" type="datetimeFigureOut">
              <a:rPr lang="en-US" altLang="en-US"/>
              <a:pPr>
                <a:defRPr/>
              </a:pPr>
              <a:t>6/26/2024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E474FC-2372-44A6-BF98-E8615F8BE9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8154"/>
          </a:xfrm>
          <a:prstGeom prst="rect">
            <a:avLst/>
          </a:prstGeom>
        </p:spPr>
        <p:txBody>
          <a:bodyPr vert="horz" lIns="93406" tIns="46703" rIns="93406" bIns="46703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92D29-99CA-48BB-B91C-D810A7FD4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8154"/>
          </a:xfrm>
          <a:prstGeom prst="rect">
            <a:avLst/>
          </a:prstGeom>
        </p:spPr>
        <p:txBody>
          <a:bodyPr vert="horz" wrap="square" lIns="93406" tIns="46703" rIns="93406" bIns="4670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04EAA57-C91C-4FE0-A303-0C17D8BCAD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76DA1C-6F01-4A5B-9FCF-84A59B3A1E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406" tIns="46703" rIns="93406" bIns="46703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12815-4530-4778-AB81-3C05FFF71DE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wrap="square" lIns="93406" tIns="46703" rIns="93406" bIns="4670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0406881-35BD-4043-ABD9-E0B7421F6B1F}" type="datetimeFigureOut">
              <a:rPr lang="en-US" altLang="en-US"/>
              <a:pPr>
                <a:defRPr/>
              </a:pPr>
              <a:t>6/26/2024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695959F-ADAE-4DF4-9F39-480BC9A3F4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06" tIns="46703" rIns="93406" bIns="4670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50BDFB0-4F67-42FE-94D5-AEFDA4D845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406" tIns="46703" rIns="93406" bIns="46703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7182B-D02D-4345-B1D3-91BD28555E6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8154"/>
          </a:xfrm>
          <a:prstGeom prst="rect">
            <a:avLst/>
          </a:prstGeom>
        </p:spPr>
        <p:txBody>
          <a:bodyPr vert="horz" lIns="93406" tIns="46703" rIns="93406" bIns="46703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2A53E-9EDD-4C0C-8816-748E9F6D5E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8154"/>
          </a:xfrm>
          <a:prstGeom prst="rect">
            <a:avLst/>
          </a:prstGeom>
        </p:spPr>
        <p:txBody>
          <a:bodyPr vert="horz" wrap="square" lIns="93406" tIns="46703" rIns="93406" bIns="4670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84ACD5E-5348-4393-9BCB-4CD393E363B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ACD5E-5348-4393-9BCB-4CD393E363BA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7850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ACD5E-5348-4393-9BCB-4CD393E363BA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077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ACD5E-5348-4393-9BCB-4CD393E363BA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103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Duplicate entry 12,352 was deducted from revenue to correct an overcharge of transfer tax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ACD5E-5348-4393-9BCB-4CD393E363BA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7516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city contribution to 6.5 million and surplus money was updated to 6,571,376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ACD5E-5348-4393-9BCB-4CD393E363BA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834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 life to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ACD5E-5348-4393-9BCB-4CD393E363BA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671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ACD5E-5348-4393-9BCB-4CD393E363BA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9206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FY 23 spending was estimated 12,000 in revenue, 7,000,000 in city contribution and 6,570,000 in surplus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ACD5E-5348-4393-9BCB-4CD393E363BA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319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Application for nomination for tenant who earns 30% or less of the (AMI) has been submitted to the mayor’s office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ACD5E-5348-4393-9BCB-4CD393E363BA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732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-9144" y="0"/>
            <a:ext cx="9153144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227752" y="1532443"/>
            <a:ext cx="3637261" cy="181128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>
              <a:spcBef>
                <a:spcPts val="0"/>
              </a:spcBef>
              <a:defRPr sz="3000" b="1" i="0">
                <a:solidFill>
                  <a:schemeClr val="bg1"/>
                </a:solidFill>
                <a:latin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7012" y="3718898"/>
            <a:ext cx="1783159" cy="361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0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425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462F1E-2668-4D90-8B8A-C9D4AC87AB11}"/>
              </a:ext>
            </a:extLst>
          </p:cNvPr>
          <p:cNvSpPr/>
          <p:nvPr userDrawn="1"/>
        </p:nvSpPr>
        <p:spPr>
          <a:xfrm>
            <a:off x="0" y="0"/>
            <a:ext cx="9153525" cy="5157788"/>
          </a:xfrm>
          <a:prstGeom prst="rect">
            <a:avLst/>
          </a:prstGeom>
          <a:solidFill>
            <a:srgbClr val="A6BB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7914-DBE7-41C5-8949-62705E86AF3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15325" y="2921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pic>
        <p:nvPicPr>
          <p:cNvPr id="6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8218BC93-B8DA-4C7C-A5A5-9C9246E5E8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230188"/>
            <a:ext cx="133191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2"/>
          <p:cNvSpPr>
            <a:spLocks noGrp="1"/>
          </p:cNvSpPr>
          <p:nvPr>
            <p:ph idx="11"/>
          </p:nvPr>
        </p:nvSpPr>
        <p:spPr>
          <a:xfrm>
            <a:off x="0" y="0"/>
            <a:ext cx="4480560" cy="515657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97268" y="1583857"/>
            <a:ext cx="3737844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30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9786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792" y="1583857"/>
            <a:ext cx="3810941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1"/>
          </p:nvPr>
        </p:nvSpPr>
        <p:spPr>
          <a:xfrm>
            <a:off x="4672577" y="712598"/>
            <a:ext cx="4480560" cy="443090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6711" y="228989"/>
            <a:ext cx="2740741" cy="265113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E9906CC4-BC7A-4127-ABC8-592B99CC55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B12B0-1A2D-4F81-987B-F068631333CB}" type="datetime1">
              <a:rPr lang="en-US" altLang="en-US"/>
              <a:pPr>
                <a:defRPr/>
              </a:pPr>
              <a:t>6/26/2024</a:t>
            </a:fld>
            <a:endParaRPr lang="en-US" altLang="en-US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BABC03D-14D2-4EFD-BF0C-2195F1E814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62560785-EDC2-45FF-AA57-DAD2AF32EE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2617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792" y="1583857"/>
            <a:ext cx="8315553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76711" y="228989"/>
            <a:ext cx="2740741" cy="265113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53BEBD92-C4A0-4C23-A4D0-F6A060BECB2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30AF6-DD43-4321-90BA-6393F1E72C10}" type="datetime1">
              <a:rPr lang="en-US" altLang="en-US"/>
              <a:pPr>
                <a:defRPr/>
              </a:pPr>
              <a:t>6/26/2024</a:t>
            </a:fld>
            <a:endParaRPr lang="en-US" alt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187337D5-0B60-4AE9-B7E3-1D7E6F9768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972BE94-206C-4CCF-9025-E0DB3E1293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6000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462F1E-2668-4D90-8B8A-C9D4AC87AB11}"/>
              </a:ext>
            </a:extLst>
          </p:cNvPr>
          <p:cNvSpPr/>
          <p:nvPr userDrawn="1"/>
        </p:nvSpPr>
        <p:spPr>
          <a:xfrm>
            <a:off x="0" y="0"/>
            <a:ext cx="9153525" cy="5157788"/>
          </a:xfrm>
          <a:prstGeom prst="rect">
            <a:avLst/>
          </a:prstGeom>
          <a:solidFill>
            <a:srgbClr val="A6BB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7914-DBE7-41C5-8949-62705E86AF3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15325" y="2921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4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nyu_white.png">
            <a:extLst>
              <a:ext uri="{FF2B5EF4-FFF2-40B4-BE49-F238E27FC236}">
                <a16:creationId xmlns:a16="http://schemas.microsoft.com/office/drawing/2014/main" id="{5FA389DA-6CAF-412B-91B0-03CBE9A13F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673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584B6A-87EB-4C9C-8F20-2546F215136F}"/>
              </a:ext>
            </a:extLst>
          </p:cNvPr>
          <p:cNvSpPr/>
          <p:nvPr userDrawn="1"/>
        </p:nvSpPr>
        <p:spPr>
          <a:xfrm>
            <a:off x="0" y="0"/>
            <a:ext cx="9153525" cy="712788"/>
          </a:xfrm>
          <a:prstGeom prst="rect">
            <a:avLst/>
          </a:prstGeom>
          <a:solidFill>
            <a:srgbClr val="A6BB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A494D3-2560-4A1B-8690-1EB5F8E1DF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02E14BF-AB40-40A3-85DA-B16D91E20C0A}" type="datetime1">
              <a:rPr lang="en-US" altLang="en-US"/>
              <a:pPr>
                <a:defRPr/>
              </a:pPr>
              <a:t>6/26/2024</a:t>
            </a:fld>
            <a:endParaRPr lang="en-US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2B88A1-860C-4DC8-BA64-2FC3D20CB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BEC0D15-1B1C-4728-9431-3662B8C154BF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0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3602A988-6E91-4F3A-A256-7154DB7B1A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1357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07" r:id="rId3"/>
    <p:sldLayoutId id="2147483708" r:id="rId4"/>
    <p:sldLayoutId id="2147483711" r:id="rId5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286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0858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114550" indent="-285750" algn="l" defTabSz="457200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gcc02.safelinks.protection.outlook.com/?url=https://dhcd.baltimorecity.gov/nd/meetings-and-archives&amp;data=04|01|John.Mobley@baltimorecity.gov|a7a63e69c6514b54643508d9462a5ca7|312cb126c6ae4fc2800d318e679ce6c7|0|0|637617970013105462|Unknown|TWFpbGZsb3d8eyJWIjoiMC4wLjAwMDAiLCJQIjoiV2luMzIiLCJBTiI6Ik1haWwiLCJXVCI6Mn0%3D|1000&amp;sdata=PRjL4ZSs0WAb1M4gnDJI%2Bqe32Tiv49oUnZi5MJYM3KE%3D&amp;reserved=0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large city&#10;&#10;Description automatically generated">
            <a:extLst>
              <a:ext uri="{FF2B5EF4-FFF2-40B4-BE49-F238E27FC236}">
                <a16:creationId xmlns:a16="http://schemas.microsoft.com/office/drawing/2014/main" id="{29891CEE-930A-43D4-84EB-D8B1DAEEE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614363"/>
            <a:ext cx="9156700" cy="610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D75895-8220-41DC-9A55-1DD602E42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1041400"/>
            <a:ext cx="4732618" cy="3200400"/>
          </a:xfrm>
          <a:prstGeom prst="rect">
            <a:avLst/>
          </a:prstGeom>
          <a:solidFill>
            <a:srgbClr val="A6BB4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124" name="Text Placeholder 2">
            <a:extLst>
              <a:ext uri="{FF2B5EF4-FFF2-40B4-BE49-F238E27FC236}">
                <a16:creationId xmlns:a16="http://schemas.microsoft.com/office/drawing/2014/main" id="{046EB23E-BBBE-451D-AB5B-BB190F192E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xfrm>
            <a:off x="415271" y="1736773"/>
            <a:ext cx="3638550" cy="1811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AHTF Program and Revenue Update</a:t>
            </a:r>
          </a:p>
          <a:p>
            <a:pPr algn="ctr"/>
            <a:r>
              <a:rPr lang="en-US" dirty="0">
                <a:ea typeface="ＭＳ Ｐゴシック"/>
              </a:rPr>
              <a:t>January 23, 2024</a:t>
            </a:r>
          </a:p>
        </p:txBody>
      </p:sp>
      <p:sp>
        <p:nvSpPr>
          <p:cNvPr id="5125" name="Text Placeholder 3">
            <a:extLst>
              <a:ext uri="{FF2B5EF4-FFF2-40B4-BE49-F238E27FC236}">
                <a16:creationId xmlns:a16="http://schemas.microsoft.com/office/drawing/2014/main" id="{E28E407F-E198-41F1-914F-8635DF973D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415271" y="3810047"/>
            <a:ext cx="1782762" cy="361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</a:pPr>
            <a:r>
              <a:rPr lang="en-US" altLang="en-US" sz="1200" dirty="0">
                <a:latin typeface="URW DIN"/>
                <a:ea typeface="ＭＳ Ｐゴシック"/>
              </a:rPr>
              <a:t>01/23/2024</a:t>
            </a:r>
            <a:endParaRPr lang="en-US" altLang="en-US" sz="1200" dirty="0">
              <a:latin typeface="URW DIN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5126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DF484E4F-47F4-44AF-85F3-40002CD87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254125"/>
            <a:ext cx="15367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6E93A3-6128-4457-96CC-3C9E10512A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3112" y="819365"/>
            <a:ext cx="4635718" cy="4006167"/>
          </a:xfrm>
        </p:spPr>
        <p:txBody>
          <a:bodyPr vert="horz" lIns="0" tIns="0" rIns="0" bIns="0" anchor="t"/>
          <a:lstStyle/>
          <a:p>
            <a:pPr indent="0"/>
            <a:r>
              <a:rPr lang="en-US" sz="1600" dirty="0"/>
              <a:t>Community Land Trust </a:t>
            </a:r>
          </a:p>
          <a:p>
            <a:pPr indent="0"/>
            <a:r>
              <a:rPr lang="en-US" sz="1600" dirty="0"/>
              <a:t>Single Family Homeownership NOFA</a:t>
            </a:r>
            <a:endParaRPr lang="en-US" sz="1200" dirty="0"/>
          </a:p>
          <a:p>
            <a:pPr indent="0"/>
            <a:r>
              <a:rPr lang="en-US" sz="1200" dirty="0"/>
              <a:t>Round 1, 2, 3 </a:t>
            </a:r>
          </a:p>
          <a:p>
            <a:pPr marL="800100" lvl="1"/>
            <a:r>
              <a:rPr lang="en-US" sz="1200" dirty="0"/>
              <a:t>Deal Structuring</a:t>
            </a:r>
          </a:p>
          <a:p>
            <a:pPr marL="800100" lvl="1"/>
            <a:r>
              <a:rPr lang="en-US" sz="1200" dirty="0"/>
              <a:t>Presenting agreements to BOE for approval</a:t>
            </a:r>
          </a:p>
          <a:p>
            <a:pPr marL="800100" lvl="1"/>
            <a:r>
              <a:rPr lang="en-US" sz="1200" dirty="0"/>
              <a:t>Preparing for settlement</a:t>
            </a:r>
          </a:p>
          <a:p>
            <a:pPr indent="0"/>
            <a:r>
              <a:rPr lang="en-US" sz="1600" dirty="0"/>
              <a:t>Community Land Trust Rental NOFA- </a:t>
            </a:r>
          </a:p>
          <a:p>
            <a:pPr indent="0"/>
            <a:r>
              <a:rPr lang="en-US" sz="1200" dirty="0"/>
              <a:t>Round 1</a:t>
            </a:r>
          </a:p>
          <a:p>
            <a:pPr marL="742950" lvl="1" indent="-285750"/>
            <a:r>
              <a:rPr lang="en-US" sz="1200" dirty="0"/>
              <a:t>Deal Structuring</a:t>
            </a:r>
          </a:p>
          <a:p>
            <a:pPr indent="0"/>
            <a:r>
              <a:rPr lang="en-US" sz="1600" dirty="0"/>
              <a:t>Operating NOFA </a:t>
            </a:r>
          </a:p>
          <a:p>
            <a:pPr indent="0"/>
            <a:r>
              <a:rPr lang="en-US" sz="1200" dirty="0"/>
              <a:t>Round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/>
              <a:t>All agreements have been approved by the BOE </a:t>
            </a:r>
            <a:endParaRPr lang="en-US" sz="1200" dirty="0"/>
          </a:p>
          <a:p>
            <a:pPr indent="0"/>
            <a:r>
              <a:rPr lang="en-US" sz="1600" dirty="0"/>
              <a:t>Operating NOFA </a:t>
            </a:r>
          </a:p>
          <a:p>
            <a:pPr indent="0"/>
            <a:r>
              <a:rPr lang="en-US" sz="1200" dirty="0"/>
              <a:t>Round 2</a:t>
            </a:r>
            <a:endParaRPr lang="en-US" sz="12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/>
              <a:t>Kickoff meetings are being scheduled and grant agreements drafted for </a:t>
            </a:r>
            <a:r>
              <a:rPr lang="en-US" sz="1200" b="0" dirty="0" err="1"/>
              <a:t>boe</a:t>
            </a:r>
            <a:r>
              <a:rPr lang="en-US" sz="1200" b="0" dirty="0"/>
              <a:t> approvals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sz="1200" dirty="0"/>
          </a:p>
          <a:p>
            <a:pPr indent="0"/>
            <a:endParaRPr lang="en-US" sz="1600" dirty="0"/>
          </a:p>
          <a:p>
            <a:pPr indent="0"/>
            <a:endParaRPr lang="en-US" sz="1200" dirty="0"/>
          </a:p>
          <a:p>
            <a:pPr marL="457200" lvl="1" indent="0">
              <a:buNone/>
            </a:pPr>
            <a:endParaRPr lang="en-US" sz="1200" b="0" dirty="0"/>
          </a:p>
          <a:p>
            <a:pPr lvl="1"/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  <a:p>
            <a:pPr lvl="1"/>
            <a:endParaRPr lang="en-US" sz="1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A943A-2F35-437B-B41F-81E981991C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05878" y="228989"/>
            <a:ext cx="6611575" cy="233329"/>
          </a:xfrm>
        </p:spPr>
        <p:txBody>
          <a:bodyPr/>
          <a:lstStyle/>
          <a:p>
            <a:r>
              <a:rPr lang="en-US" dirty="0"/>
              <a:t> NOFA INFORMATION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722BF-C843-40A2-A19C-203430254D3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72BE94-206C-4CCF-9025-E0DB3E1293FA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33A94CC-6C9D-472D-98A7-4F1BC7D87A6B}"/>
              </a:ext>
            </a:extLst>
          </p:cNvPr>
          <p:cNvSpPr txBox="1">
            <a:spLocks/>
          </p:cNvSpPr>
          <p:nvPr/>
        </p:nvSpPr>
        <p:spPr>
          <a:xfrm>
            <a:off x="73742" y="4836160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>
              <a:defRPr/>
            </a:pPr>
            <a:r>
              <a:rPr lang="en-US" altLang="en-US" dirty="0"/>
              <a:t>01/23/2024</a:t>
            </a:r>
          </a:p>
        </p:txBody>
      </p:sp>
      <p:grpSp>
        <p:nvGrpSpPr>
          <p:cNvPr id="4" name="docshapegroup1">
            <a:extLst>
              <a:ext uri="{FF2B5EF4-FFF2-40B4-BE49-F238E27FC236}">
                <a16:creationId xmlns:a16="http://schemas.microsoft.com/office/drawing/2014/main" id="{75CF0A67-5C27-4738-96B5-1BEC7C807FC1}"/>
              </a:ext>
            </a:extLst>
          </p:cNvPr>
          <p:cNvGrpSpPr>
            <a:grpSpLocks/>
          </p:cNvGrpSpPr>
          <p:nvPr/>
        </p:nvGrpSpPr>
        <p:grpSpPr bwMode="auto">
          <a:xfrm>
            <a:off x="4841460" y="848842"/>
            <a:ext cx="3971875" cy="3678375"/>
            <a:chOff x="1133" y="302"/>
            <a:chExt cx="10007" cy="9263"/>
          </a:xfrm>
        </p:grpSpPr>
        <p:pic>
          <p:nvPicPr>
            <p:cNvPr id="1027" name="docshape2">
              <a:extLst>
                <a:ext uri="{FF2B5EF4-FFF2-40B4-BE49-F238E27FC236}">
                  <a16:creationId xmlns:a16="http://schemas.microsoft.com/office/drawing/2014/main" id="{B9334CB0-FC52-431D-A6D9-70DC176BD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" y="301"/>
              <a:ext cx="9738" cy="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docshape3">
              <a:extLst>
                <a:ext uri="{FF2B5EF4-FFF2-40B4-BE49-F238E27FC236}">
                  <a16:creationId xmlns:a16="http://schemas.microsoft.com/office/drawing/2014/main" id="{543A7795-84AB-4B90-881F-7E5EF7CE0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7" y="630"/>
              <a:ext cx="6251" cy="7986"/>
            </a:xfrm>
            <a:custGeom>
              <a:avLst/>
              <a:gdLst>
                <a:gd name="T0" fmla="+- 0 6707 4098"/>
                <a:gd name="T1" fmla="*/ T0 w 6251"/>
                <a:gd name="T2" fmla="+- 0 716 630"/>
                <a:gd name="T3" fmla="*/ 716 h 7986"/>
                <a:gd name="T4" fmla="+- 0 5923 4098"/>
                <a:gd name="T5" fmla="*/ T4 w 6251"/>
                <a:gd name="T6" fmla="+- 0 712 630"/>
                <a:gd name="T7" fmla="*/ 712 h 7986"/>
                <a:gd name="T8" fmla="+- 0 5899 4098"/>
                <a:gd name="T9" fmla="*/ T8 w 6251"/>
                <a:gd name="T10" fmla="+- 0 725 630"/>
                <a:gd name="T11" fmla="*/ 725 h 7986"/>
                <a:gd name="T12" fmla="+- 0 5904 4098"/>
                <a:gd name="T13" fmla="*/ T12 w 6251"/>
                <a:gd name="T14" fmla="+- 0 1993 630"/>
                <a:gd name="T15" fmla="*/ 1993 h 7986"/>
                <a:gd name="T16" fmla="+- 0 5916 4098"/>
                <a:gd name="T17" fmla="*/ T16 w 6251"/>
                <a:gd name="T18" fmla="+- 0 2019 630"/>
                <a:gd name="T19" fmla="*/ 2019 h 7986"/>
                <a:gd name="T20" fmla="+- 0 5919 4098"/>
                <a:gd name="T21" fmla="*/ T20 w 6251"/>
                <a:gd name="T22" fmla="+- 0 754 630"/>
                <a:gd name="T23" fmla="*/ 754 h 7986"/>
                <a:gd name="T24" fmla="+- 0 6011 4098"/>
                <a:gd name="T25" fmla="*/ T24 w 6251"/>
                <a:gd name="T26" fmla="+- 0 730 630"/>
                <a:gd name="T27" fmla="*/ 730 h 7986"/>
                <a:gd name="T28" fmla="+- 0 6581 4098"/>
                <a:gd name="T29" fmla="*/ T28 w 6251"/>
                <a:gd name="T30" fmla="+- 0 728 630"/>
                <a:gd name="T31" fmla="*/ 728 h 7986"/>
                <a:gd name="T32" fmla="+- 0 6733 4098"/>
                <a:gd name="T33" fmla="*/ T32 w 6251"/>
                <a:gd name="T34" fmla="+- 0 732 630"/>
                <a:gd name="T35" fmla="*/ 732 h 7986"/>
                <a:gd name="T36" fmla="+- 0 6737 4098"/>
                <a:gd name="T37" fmla="*/ T36 w 6251"/>
                <a:gd name="T38" fmla="+- 0 1987 630"/>
                <a:gd name="T39" fmla="*/ 1987 h 7986"/>
                <a:gd name="T40" fmla="+- 0 6745 4098"/>
                <a:gd name="T41" fmla="*/ T40 w 6251"/>
                <a:gd name="T42" fmla="+- 0 2004 630"/>
                <a:gd name="T43" fmla="*/ 2004 h 7986"/>
                <a:gd name="T44" fmla="+- 0 6752 4098"/>
                <a:gd name="T45" fmla="*/ T44 w 6251"/>
                <a:gd name="T46" fmla="+- 0 727 630"/>
                <a:gd name="T47" fmla="*/ 727 h 7986"/>
                <a:gd name="T48" fmla="+- 0 7755 4098"/>
                <a:gd name="T49" fmla="*/ T48 w 6251"/>
                <a:gd name="T50" fmla="+- 0 718 630"/>
                <a:gd name="T51" fmla="*/ 718 h 7986"/>
                <a:gd name="T52" fmla="+- 0 7746 4098"/>
                <a:gd name="T53" fmla="*/ T52 w 6251"/>
                <a:gd name="T54" fmla="+- 0 948 630"/>
                <a:gd name="T55" fmla="*/ 948 h 7986"/>
                <a:gd name="T56" fmla="+- 0 7741 4098"/>
                <a:gd name="T57" fmla="*/ T56 w 6251"/>
                <a:gd name="T58" fmla="+- 0 2037 630"/>
                <a:gd name="T59" fmla="*/ 2037 h 7986"/>
                <a:gd name="T60" fmla="+- 0 6860 4098"/>
                <a:gd name="T61" fmla="*/ T60 w 6251"/>
                <a:gd name="T62" fmla="+- 0 2042 630"/>
                <a:gd name="T63" fmla="*/ 2042 h 7986"/>
                <a:gd name="T64" fmla="+- 0 7596 4098"/>
                <a:gd name="T65" fmla="*/ T64 w 6251"/>
                <a:gd name="T66" fmla="+- 0 2058 630"/>
                <a:gd name="T67" fmla="*/ 2058 h 7986"/>
                <a:gd name="T68" fmla="+- 0 7758 4098"/>
                <a:gd name="T69" fmla="*/ T68 w 6251"/>
                <a:gd name="T70" fmla="+- 0 2048 630"/>
                <a:gd name="T71" fmla="*/ 2048 h 7986"/>
                <a:gd name="T72" fmla="+- 0 7805 4098"/>
                <a:gd name="T73" fmla="*/ T72 w 6251"/>
                <a:gd name="T74" fmla="+- 0 635 630"/>
                <a:gd name="T75" fmla="*/ 635 h 7986"/>
                <a:gd name="T76" fmla="+- 0 6225 4098"/>
                <a:gd name="T77" fmla="*/ T76 w 6251"/>
                <a:gd name="T78" fmla="+- 0 631 630"/>
                <a:gd name="T79" fmla="*/ 631 h 7986"/>
                <a:gd name="T80" fmla="+- 0 4110 4098"/>
                <a:gd name="T81" fmla="*/ T80 w 6251"/>
                <a:gd name="T82" fmla="+- 0 633 630"/>
                <a:gd name="T83" fmla="*/ 633 h 7986"/>
                <a:gd name="T84" fmla="+- 0 4152 4098"/>
                <a:gd name="T85" fmla="*/ T84 w 6251"/>
                <a:gd name="T86" fmla="+- 0 652 630"/>
                <a:gd name="T87" fmla="*/ 652 h 7986"/>
                <a:gd name="T88" fmla="+- 0 4970 4098"/>
                <a:gd name="T89" fmla="*/ T88 w 6251"/>
                <a:gd name="T90" fmla="+- 0 647 630"/>
                <a:gd name="T91" fmla="*/ 647 h 7986"/>
                <a:gd name="T92" fmla="+- 0 7896 4098"/>
                <a:gd name="T93" fmla="*/ T92 w 6251"/>
                <a:gd name="T94" fmla="+- 0 2243 630"/>
                <a:gd name="T95" fmla="*/ 2243 h 7986"/>
                <a:gd name="T96" fmla="+- 0 7880 4098"/>
                <a:gd name="T97" fmla="*/ T96 w 6251"/>
                <a:gd name="T98" fmla="+- 0 2199 630"/>
                <a:gd name="T99" fmla="*/ 2199 h 7986"/>
                <a:gd name="T100" fmla="+- 0 7873 4098"/>
                <a:gd name="T101" fmla="*/ T100 w 6251"/>
                <a:gd name="T102" fmla="+- 0 3665 630"/>
                <a:gd name="T103" fmla="*/ 3665 h 7986"/>
                <a:gd name="T104" fmla="+- 0 7889 4098"/>
                <a:gd name="T105" fmla="*/ T104 w 6251"/>
                <a:gd name="T106" fmla="+- 0 3731 630"/>
                <a:gd name="T107" fmla="*/ 3731 h 7986"/>
                <a:gd name="T108" fmla="+- 0 7892 4098"/>
                <a:gd name="T109" fmla="*/ T108 w 6251"/>
                <a:gd name="T110" fmla="+- 0 2451 630"/>
                <a:gd name="T111" fmla="*/ 2451 h 7986"/>
                <a:gd name="T112" fmla="+- 0 8972 4098"/>
                <a:gd name="T113" fmla="*/ T112 w 6251"/>
                <a:gd name="T114" fmla="+- 0 6990 630"/>
                <a:gd name="T115" fmla="*/ 6990 h 7986"/>
                <a:gd name="T116" fmla="+- 0 8957 4098"/>
                <a:gd name="T117" fmla="*/ T116 w 6251"/>
                <a:gd name="T118" fmla="+- 0 7973 630"/>
                <a:gd name="T119" fmla="*/ 7973 h 7986"/>
                <a:gd name="T120" fmla="+- 0 8943 4098"/>
                <a:gd name="T121" fmla="*/ T120 w 6251"/>
                <a:gd name="T122" fmla="+- 0 7976 630"/>
                <a:gd name="T123" fmla="*/ 7976 h 7986"/>
                <a:gd name="T124" fmla="+- 0 8550 4098"/>
                <a:gd name="T125" fmla="*/ T124 w 6251"/>
                <a:gd name="T126" fmla="+- 0 7400 630"/>
                <a:gd name="T127" fmla="*/ 7400 h 7986"/>
                <a:gd name="T128" fmla="+- 0 8552 4098"/>
                <a:gd name="T129" fmla="*/ T128 w 6251"/>
                <a:gd name="T130" fmla="+- 0 6990 630"/>
                <a:gd name="T131" fmla="*/ 6990 h 7986"/>
                <a:gd name="T132" fmla="+- 0 8560 4098"/>
                <a:gd name="T133" fmla="*/ T132 w 6251"/>
                <a:gd name="T134" fmla="+- 0 6740 630"/>
                <a:gd name="T135" fmla="*/ 6740 h 7986"/>
                <a:gd name="T136" fmla="+- 0 8950 4098"/>
                <a:gd name="T137" fmla="*/ T136 w 6251"/>
                <a:gd name="T138" fmla="+- 0 6970 630"/>
                <a:gd name="T139" fmla="*/ 6970 h 7986"/>
                <a:gd name="T140" fmla="+- 0 8950 4098"/>
                <a:gd name="T141" fmla="*/ T140 w 6251"/>
                <a:gd name="T142" fmla="+- 0 6952 630"/>
                <a:gd name="T143" fmla="*/ 6952 h 7986"/>
                <a:gd name="T144" fmla="+- 0 8597 4098"/>
                <a:gd name="T145" fmla="*/ T144 w 6251"/>
                <a:gd name="T146" fmla="+- 0 6740 630"/>
                <a:gd name="T147" fmla="*/ 6740 h 7986"/>
                <a:gd name="T148" fmla="+- 0 8539 4098"/>
                <a:gd name="T149" fmla="*/ T148 w 6251"/>
                <a:gd name="T150" fmla="+- 0 6727 630"/>
                <a:gd name="T151" fmla="*/ 6727 h 7986"/>
                <a:gd name="T152" fmla="+- 0 8541 4098"/>
                <a:gd name="T153" fmla="*/ T152 w 6251"/>
                <a:gd name="T154" fmla="+- 0 7039 630"/>
                <a:gd name="T155" fmla="*/ 7039 h 7986"/>
                <a:gd name="T156" fmla="+- 0 8539 4098"/>
                <a:gd name="T157" fmla="*/ T156 w 6251"/>
                <a:gd name="T158" fmla="+- 0 7606 630"/>
                <a:gd name="T159" fmla="*/ 7606 h 7986"/>
                <a:gd name="T160" fmla="+- 0 8568 4098"/>
                <a:gd name="T161" fmla="*/ T160 w 6251"/>
                <a:gd name="T162" fmla="+- 0 7649 630"/>
                <a:gd name="T163" fmla="*/ 7649 h 7986"/>
                <a:gd name="T164" fmla="+- 0 8941 4098"/>
                <a:gd name="T165" fmla="*/ T164 w 6251"/>
                <a:gd name="T166" fmla="+- 0 7995 630"/>
                <a:gd name="T167" fmla="*/ 7995 h 7986"/>
                <a:gd name="T168" fmla="+- 0 8970 4098"/>
                <a:gd name="T169" fmla="*/ T168 w 6251"/>
                <a:gd name="T170" fmla="+- 0 7368 630"/>
                <a:gd name="T171" fmla="*/ 7368 h 7986"/>
                <a:gd name="T172" fmla="+- 0 9571 4098"/>
                <a:gd name="T173" fmla="*/ T172 w 6251"/>
                <a:gd name="T174" fmla="+- 0 8569 630"/>
                <a:gd name="T175" fmla="*/ 8569 h 7986"/>
                <a:gd name="T176" fmla="+- 0 9556 4098"/>
                <a:gd name="T177" fmla="*/ T176 w 6251"/>
                <a:gd name="T178" fmla="+- 0 8523 630"/>
                <a:gd name="T179" fmla="*/ 8523 h 7986"/>
                <a:gd name="T180" fmla="+- 0 9546 4098"/>
                <a:gd name="T181" fmla="*/ T180 w 6251"/>
                <a:gd name="T182" fmla="+- 0 7313 630"/>
                <a:gd name="T183" fmla="*/ 7313 h 7986"/>
                <a:gd name="T184" fmla="+- 0 9524 4098"/>
                <a:gd name="T185" fmla="*/ T184 w 6251"/>
                <a:gd name="T186" fmla="+- 0 8521 630"/>
                <a:gd name="T187" fmla="*/ 8521 h 7986"/>
                <a:gd name="T188" fmla="+- 0 9024 4098"/>
                <a:gd name="T189" fmla="*/ T188 w 6251"/>
                <a:gd name="T190" fmla="+- 0 8039 630"/>
                <a:gd name="T191" fmla="*/ 8039 h 7986"/>
                <a:gd name="T192" fmla="+- 0 9030 4098"/>
                <a:gd name="T193" fmla="*/ T192 w 6251"/>
                <a:gd name="T194" fmla="+- 0 7033 630"/>
                <a:gd name="T195" fmla="*/ 7033 h 7986"/>
                <a:gd name="T196" fmla="+- 0 9061 4098"/>
                <a:gd name="T197" fmla="*/ T196 w 6251"/>
                <a:gd name="T198" fmla="+- 0 7037 630"/>
                <a:gd name="T199" fmla="*/ 7037 h 7986"/>
                <a:gd name="T200" fmla="+- 0 9028 4098"/>
                <a:gd name="T201" fmla="*/ T200 w 6251"/>
                <a:gd name="T202" fmla="+- 0 7000 630"/>
                <a:gd name="T203" fmla="*/ 7000 h 7986"/>
                <a:gd name="T204" fmla="+- 0 9019 4098"/>
                <a:gd name="T205" fmla="*/ T204 w 6251"/>
                <a:gd name="T206" fmla="+- 0 7656 630"/>
                <a:gd name="T207" fmla="*/ 7656 h 7986"/>
                <a:gd name="T208" fmla="+- 0 9013 4098"/>
                <a:gd name="T209" fmla="*/ T208 w 6251"/>
                <a:gd name="T210" fmla="+- 0 7913 630"/>
                <a:gd name="T211" fmla="*/ 7913 h 7986"/>
                <a:gd name="T212" fmla="+- 0 9011 4098"/>
                <a:gd name="T213" fmla="*/ T212 w 6251"/>
                <a:gd name="T214" fmla="+- 0 8057 630"/>
                <a:gd name="T215" fmla="*/ 8057 h 7986"/>
                <a:gd name="T216" fmla="+- 0 9560 4098"/>
                <a:gd name="T217" fmla="*/ T216 w 6251"/>
                <a:gd name="T218" fmla="+- 0 8564 630"/>
                <a:gd name="T219" fmla="*/ 8564 h 7986"/>
                <a:gd name="T220" fmla="+- 0 10273 4098"/>
                <a:gd name="T221" fmla="*/ T220 w 6251"/>
                <a:gd name="T222" fmla="+- 0 6919 630"/>
                <a:gd name="T223" fmla="*/ 6919 h 7986"/>
                <a:gd name="T224" fmla="+- 0 9378 4098"/>
                <a:gd name="T225" fmla="*/ T224 w 6251"/>
                <a:gd name="T226" fmla="+- 0 4784 630"/>
                <a:gd name="T227" fmla="*/ 4784 h 7986"/>
                <a:gd name="T228" fmla="+- 0 9366 4098"/>
                <a:gd name="T229" fmla="*/ T228 w 6251"/>
                <a:gd name="T230" fmla="+- 0 4754 630"/>
                <a:gd name="T231" fmla="*/ 4754 h 7986"/>
                <a:gd name="T232" fmla="+- 0 9365 4098"/>
                <a:gd name="T233" fmla="*/ T232 w 6251"/>
                <a:gd name="T234" fmla="+- 0 6471 630"/>
                <a:gd name="T235" fmla="*/ 6471 h 7986"/>
                <a:gd name="T236" fmla="+- 0 10254 4098"/>
                <a:gd name="T237" fmla="*/ T236 w 6251"/>
                <a:gd name="T238" fmla="+- 0 6926 630"/>
                <a:gd name="T239" fmla="*/ 6926 h 7986"/>
                <a:gd name="T240" fmla="+- 0 10348 4098"/>
                <a:gd name="T241" fmla="*/ T240 w 6251"/>
                <a:gd name="T242" fmla="+- 0 7374 630"/>
                <a:gd name="T243" fmla="*/ 7374 h 7986"/>
                <a:gd name="T244" fmla="+- 0 10334 4098"/>
                <a:gd name="T245" fmla="*/ T244 w 6251"/>
                <a:gd name="T246" fmla="+- 0 7361 630"/>
                <a:gd name="T247" fmla="*/ 7361 h 7986"/>
                <a:gd name="T248" fmla="+- 0 10338 4098"/>
                <a:gd name="T249" fmla="*/ T248 w 6251"/>
                <a:gd name="T250" fmla="+- 0 8616 630"/>
                <a:gd name="T251" fmla="*/ 8616 h 79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  <a:cxn ang="0">
                  <a:pos x="T249" y="T251"/>
                </a:cxn>
              </a:cxnLst>
              <a:rect l="0" t="0" r="r" b="b"/>
              <a:pathLst>
                <a:path w="6251" h="7986">
                  <a:moveTo>
                    <a:pt x="2654" y="97"/>
                  </a:moveTo>
                  <a:lnTo>
                    <a:pt x="2652" y="93"/>
                  </a:lnTo>
                  <a:lnTo>
                    <a:pt x="2647" y="87"/>
                  </a:lnTo>
                  <a:lnTo>
                    <a:pt x="2609" y="86"/>
                  </a:lnTo>
                  <a:lnTo>
                    <a:pt x="1872" y="86"/>
                  </a:lnTo>
                  <a:lnTo>
                    <a:pt x="1856" y="86"/>
                  </a:lnTo>
                  <a:lnTo>
                    <a:pt x="1841" y="86"/>
                  </a:lnTo>
                  <a:lnTo>
                    <a:pt x="1825" y="82"/>
                  </a:lnTo>
                  <a:lnTo>
                    <a:pt x="1809" y="74"/>
                  </a:lnTo>
                  <a:lnTo>
                    <a:pt x="1805" y="82"/>
                  </a:lnTo>
                  <a:lnTo>
                    <a:pt x="1798" y="91"/>
                  </a:lnTo>
                  <a:lnTo>
                    <a:pt x="1801" y="95"/>
                  </a:lnTo>
                  <a:lnTo>
                    <a:pt x="1806" y="109"/>
                  </a:lnTo>
                  <a:lnTo>
                    <a:pt x="1807" y="124"/>
                  </a:lnTo>
                  <a:lnTo>
                    <a:pt x="1807" y="153"/>
                  </a:lnTo>
                  <a:lnTo>
                    <a:pt x="1806" y="1363"/>
                  </a:lnTo>
                  <a:lnTo>
                    <a:pt x="1807" y="1389"/>
                  </a:lnTo>
                  <a:lnTo>
                    <a:pt x="1809" y="1394"/>
                  </a:lnTo>
                  <a:lnTo>
                    <a:pt x="1813" y="1405"/>
                  </a:lnTo>
                  <a:lnTo>
                    <a:pt x="1818" y="1389"/>
                  </a:lnTo>
                  <a:lnTo>
                    <a:pt x="1820" y="1375"/>
                  </a:lnTo>
                  <a:lnTo>
                    <a:pt x="1819" y="1349"/>
                  </a:lnTo>
                  <a:lnTo>
                    <a:pt x="1822" y="147"/>
                  </a:lnTo>
                  <a:lnTo>
                    <a:pt x="1821" y="124"/>
                  </a:lnTo>
                  <a:lnTo>
                    <a:pt x="1823" y="113"/>
                  </a:lnTo>
                  <a:lnTo>
                    <a:pt x="1828" y="103"/>
                  </a:lnTo>
                  <a:lnTo>
                    <a:pt x="1856" y="102"/>
                  </a:lnTo>
                  <a:lnTo>
                    <a:pt x="1913" y="100"/>
                  </a:lnTo>
                  <a:lnTo>
                    <a:pt x="1990" y="99"/>
                  </a:lnTo>
                  <a:lnTo>
                    <a:pt x="2083" y="98"/>
                  </a:lnTo>
                  <a:lnTo>
                    <a:pt x="2290" y="98"/>
                  </a:lnTo>
                  <a:lnTo>
                    <a:pt x="2483" y="98"/>
                  </a:lnTo>
                  <a:lnTo>
                    <a:pt x="2558" y="98"/>
                  </a:lnTo>
                  <a:lnTo>
                    <a:pt x="2619" y="100"/>
                  </a:lnTo>
                  <a:lnTo>
                    <a:pt x="2626" y="101"/>
                  </a:lnTo>
                  <a:lnTo>
                    <a:pt x="2635" y="102"/>
                  </a:lnTo>
                  <a:lnTo>
                    <a:pt x="2638" y="117"/>
                  </a:lnTo>
                  <a:lnTo>
                    <a:pt x="2639" y="131"/>
                  </a:lnTo>
                  <a:lnTo>
                    <a:pt x="2639" y="158"/>
                  </a:lnTo>
                  <a:lnTo>
                    <a:pt x="2639" y="1357"/>
                  </a:lnTo>
                  <a:lnTo>
                    <a:pt x="2637" y="1367"/>
                  </a:lnTo>
                  <a:lnTo>
                    <a:pt x="2642" y="1377"/>
                  </a:lnTo>
                  <a:lnTo>
                    <a:pt x="2646" y="1374"/>
                  </a:lnTo>
                  <a:lnTo>
                    <a:pt x="2647" y="1374"/>
                  </a:lnTo>
                  <a:lnTo>
                    <a:pt x="2651" y="1368"/>
                  </a:lnTo>
                  <a:lnTo>
                    <a:pt x="2653" y="1362"/>
                  </a:lnTo>
                  <a:lnTo>
                    <a:pt x="2653" y="1359"/>
                  </a:lnTo>
                  <a:lnTo>
                    <a:pt x="2654" y="97"/>
                  </a:lnTo>
                  <a:close/>
                  <a:moveTo>
                    <a:pt x="3663" y="114"/>
                  </a:moveTo>
                  <a:lnTo>
                    <a:pt x="3661" y="101"/>
                  </a:lnTo>
                  <a:lnTo>
                    <a:pt x="3659" y="95"/>
                  </a:lnTo>
                  <a:lnTo>
                    <a:pt x="3657" y="88"/>
                  </a:lnTo>
                  <a:lnTo>
                    <a:pt x="3652" y="122"/>
                  </a:lnTo>
                  <a:lnTo>
                    <a:pt x="3650" y="155"/>
                  </a:lnTo>
                  <a:lnTo>
                    <a:pt x="3649" y="188"/>
                  </a:lnTo>
                  <a:lnTo>
                    <a:pt x="3648" y="318"/>
                  </a:lnTo>
                  <a:lnTo>
                    <a:pt x="3645" y="1272"/>
                  </a:lnTo>
                  <a:lnTo>
                    <a:pt x="3646" y="1338"/>
                  </a:lnTo>
                  <a:lnTo>
                    <a:pt x="3645" y="1372"/>
                  </a:lnTo>
                  <a:lnTo>
                    <a:pt x="3643" y="1407"/>
                  </a:lnTo>
                  <a:lnTo>
                    <a:pt x="3603" y="1409"/>
                  </a:lnTo>
                  <a:lnTo>
                    <a:pt x="2812" y="1411"/>
                  </a:lnTo>
                  <a:lnTo>
                    <a:pt x="2777" y="1411"/>
                  </a:lnTo>
                  <a:lnTo>
                    <a:pt x="2762" y="1412"/>
                  </a:lnTo>
                  <a:lnTo>
                    <a:pt x="2759" y="1418"/>
                  </a:lnTo>
                  <a:lnTo>
                    <a:pt x="2750" y="1427"/>
                  </a:lnTo>
                  <a:lnTo>
                    <a:pt x="2795" y="1428"/>
                  </a:lnTo>
                  <a:lnTo>
                    <a:pt x="3498" y="1428"/>
                  </a:lnTo>
                  <a:lnTo>
                    <a:pt x="3542" y="1427"/>
                  </a:lnTo>
                  <a:lnTo>
                    <a:pt x="3641" y="1424"/>
                  </a:lnTo>
                  <a:lnTo>
                    <a:pt x="3649" y="1420"/>
                  </a:lnTo>
                  <a:lnTo>
                    <a:pt x="3660" y="1418"/>
                  </a:lnTo>
                  <a:lnTo>
                    <a:pt x="3662" y="120"/>
                  </a:lnTo>
                  <a:lnTo>
                    <a:pt x="3663" y="114"/>
                  </a:lnTo>
                  <a:close/>
                  <a:moveTo>
                    <a:pt x="3707" y="14"/>
                  </a:moveTo>
                  <a:lnTo>
                    <a:pt x="3707" y="5"/>
                  </a:lnTo>
                  <a:lnTo>
                    <a:pt x="3694" y="1"/>
                  </a:lnTo>
                  <a:lnTo>
                    <a:pt x="3681" y="0"/>
                  </a:lnTo>
                  <a:lnTo>
                    <a:pt x="3654" y="1"/>
                  </a:lnTo>
                  <a:lnTo>
                    <a:pt x="2127" y="1"/>
                  </a:lnTo>
                  <a:lnTo>
                    <a:pt x="207" y="8"/>
                  </a:lnTo>
                  <a:lnTo>
                    <a:pt x="111" y="10"/>
                  </a:lnTo>
                  <a:lnTo>
                    <a:pt x="62" y="9"/>
                  </a:lnTo>
                  <a:lnTo>
                    <a:pt x="12" y="3"/>
                  </a:lnTo>
                  <a:lnTo>
                    <a:pt x="8" y="7"/>
                  </a:lnTo>
                  <a:lnTo>
                    <a:pt x="0" y="12"/>
                  </a:lnTo>
                  <a:lnTo>
                    <a:pt x="28" y="17"/>
                  </a:lnTo>
                  <a:lnTo>
                    <a:pt x="54" y="22"/>
                  </a:lnTo>
                  <a:lnTo>
                    <a:pt x="80" y="24"/>
                  </a:lnTo>
                  <a:lnTo>
                    <a:pt x="105" y="25"/>
                  </a:lnTo>
                  <a:lnTo>
                    <a:pt x="565" y="19"/>
                  </a:lnTo>
                  <a:lnTo>
                    <a:pt x="872" y="17"/>
                  </a:lnTo>
                  <a:lnTo>
                    <a:pt x="3707" y="14"/>
                  </a:lnTo>
                  <a:close/>
                  <a:moveTo>
                    <a:pt x="3807" y="1772"/>
                  </a:moveTo>
                  <a:lnTo>
                    <a:pt x="3805" y="1720"/>
                  </a:lnTo>
                  <a:lnTo>
                    <a:pt x="3798" y="1613"/>
                  </a:lnTo>
                  <a:lnTo>
                    <a:pt x="3797" y="1602"/>
                  </a:lnTo>
                  <a:lnTo>
                    <a:pt x="3794" y="1591"/>
                  </a:lnTo>
                  <a:lnTo>
                    <a:pt x="3789" y="1580"/>
                  </a:lnTo>
                  <a:lnTo>
                    <a:pt x="3782" y="1569"/>
                  </a:lnTo>
                  <a:lnTo>
                    <a:pt x="3777" y="1582"/>
                  </a:lnTo>
                  <a:lnTo>
                    <a:pt x="3775" y="1594"/>
                  </a:lnTo>
                  <a:lnTo>
                    <a:pt x="3775" y="1617"/>
                  </a:lnTo>
                  <a:lnTo>
                    <a:pt x="3775" y="3035"/>
                  </a:lnTo>
                  <a:lnTo>
                    <a:pt x="3776" y="3069"/>
                  </a:lnTo>
                  <a:lnTo>
                    <a:pt x="3777" y="3085"/>
                  </a:lnTo>
                  <a:lnTo>
                    <a:pt x="3782" y="3089"/>
                  </a:lnTo>
                  <a:lnTo>
                    <a:pt x="3791" y="3101"/>
                  </a:lnTo>
                  <a:lnTo>
                    <a:pt x="3792" y="3050"/>
                  </a:lnTo>
                  <a:lnTo>
                    <a:pt x="3792" y="1836"/>
                  </a:lnTo>
                  <a:lnTo>
                    <a:pt x="3790" y="1826"/>
                  </a:lnTo>
                  <a:lnTo>
                    <a:pt x="3794" y="1821"/>
                  </a:lnTo>
                  <a:lnTo>
                    <a:pt x="3803" y="1806"/>
                  </a:lnTo>
                  <a:lnTo>
                    <a:pt x="3806" y="1789"/>
                  </a:lnTo>
                  <a:lnTo>
                    <a:pt x="3807" y="1772"/>
                  </a:lnTo>
                  <a:close/>
                  <a:moveTo>
                    <a:pt x="4874" y="6360"/>
                  </a:moveTo>
                  <a:lnTo>
                    <a:pt x="4870" y="6337"/>
                  </a:lnTo>
                  <a:lnTo>
                    <a:pt x="4859" y="6328"/>
                  </a:lnTo>
                  <a:lnTo>
                    <a:pt x="4859" y="6347"/>
                  </a:lnTo>
                  <a:lnTo>
                    <a:pt x="4859" y="7343"/>
                  </a:lnTo>
                  <a:lnTo>
                    <a:pt x="4856" y="7346"/>
                  </a:lnTo>
                  <a:lnTo>
                    <a:pt x="4853" y="7349"/>
                  </a:lnTo>
                  <a:lnTo>
                    <a:pt x="4850" y="7347"/>
                  </a:lnTo>
                  <a:lnTo>
                    <a:pt x="4845" y="7346"/>
                  </a:lnTo>
                  <a:lnTo>
                    <a:pt x="4455" y="6987"/>
                  </a:lnTo>
                  <a:lnTo>
                    <a:pt x="4454" y="6933"/>
                  </a:lnTo>
                  <a:lnTo>
                    <a:pt x="4453" y="6859"/>
                  </a:lnTo>
                  <a:lnTo>
                    <a:pt x="4452" y="6770"/>
                  </a:lnTo>
                  <a:lnTo>
                    <a:pt x="4452" y="6670"/>
                  </a:lnTo>
                  <a:lnTo>
                    <a:pt x="4452" y="6566"/>
                  </a:lnTo>
                  <a:lnTo>
                    <a:pt x="4453" y="6461"/>
                  </a:lnTo>
                  <a:lnTo>
                    <a:pt x="4454" y="6360"/>
                  </a:lnTo>
                  <a:lnTo>
                    <a:pt x="4456" y="6272"/>
                  </a:lnTo>
                  <a:lnTo>
                    <a:pt x="4457" y="6197"/>
                  </a:lnTo>
                  <a:lnTo>
                    <a:pt x="4459" y="6141"/>
                  </a:lnTo>
                  <a:lnTo>
                    <a:pt x="4462" y="6110"/>
                  </a:lnTo>
                  <a:lnTo>
                    <a:pt x="4467" y="6112"/>
                  </a:lnTo>
                  <a:lnTo>
                    <a:pt x="4473" y="6111"/>
                  </a:lnTo>
                  <a:lnTo>
                    <a:pt x="4523" y="6141"/>
                  </a:lnTo>
                  <a:lnTo>
                    <a:pt x="4852" y="6340"/>
                  </a:lnTo>
                  <a:lnTo>
                    <a:pt x="4855" y="6343"/>
                  </a:lnTo>
                  <a:lnTo>
                    <a:pt x="4859" y="6347"/>
                  </a:lnTo>
                  <a:lnTo>
                    <a:pt x="4859" y="6328"/>
                  </a:lnTo>
                  <a:lnTo>
                    <a:pt x="4852" y="6322"/>
                  </a:lnTo>
                  <a:lnTo>
                    <a:pt x="4811" y="6298"/>
                  </a:lnTo>
                  <a:lnTo>
                    <a:pt x="4551" y="6141"/>
                  </a:lnTo>
                  <a:lnTo>
                    <a:pt x="4501" y="6111"/>
                  </a:lnTo>
                  <a:lnTo>
                    <a:pt x="4499" y="6110"/>
                  </a:lnTo>
                  <a:lnTo>
                    <a:pt x="4462" y="6088"/>
                  </a:lnTo>
                  <a:lnTo>
                    <a:pt x="4453" y="6077"/>
                  </a:lnTo>
                  <a:lnTo>
                    <a:pt x="4439" y="6082"/>
                  </a:lnTo>
                  <a:lnTo>
                    <a:pt x="4441" y="6097"/>
                  </a:lnTo>
                  <a:lnTo>
                    <a:pt x="4442" y="6112"/>
                  </a:lnTo>
                  <a:lnTo>
                    <a:pt x="4443" y="6126"/>
                  </a:lnTo>
                  <a:lnTo>
                    <a:pt x="4443" y="6141"/>
                  </a:lnTo>
                  <a:lnTo>
                    <a:pt x="4443" y="6409"/>
                  </a:lnTo>
                  <a:lnTo>
                    <a:pt x="4441" y="6945"/>
                  </a:lnTo>
                  <a:lnTo>
                    <a:pt x="4441" y="6953"/>
                  </a:lnTo>
                  <a:lnTo>
                    <a:pt x="4441" y="6961"/>
                  </a:lnTo>
                  <a:lnTo>
                    <a:pt x="4441" y="6976"/>
                  </a:lnTo>
                  <a:lnTo>
                    <a:pt x="4445" y="6990"/>
                  </a:lnTo>
                  <a:lnTo>
                    <a:pt x="4452" y="7002"/>
                  </a:lnTo>
                  <a:lnTo>
                    <a:pt x="4463" y="7013"/>
                  </a:lnTo>
                  <a:lnTo>
                    <a:pt x="4470" y="7019"/>
                  </a:lnTo>
                  <a:lnTo>
                    <a:pt x="4477" y="7026"/>
                  </a:lnTo>
                  <a:lnTo>
                    <a:pt x="4818" y="7342"/>
                  </a:lnTo>
                  <a:lnTo>
                    <a:pt x="4830" y="7353"/>
                  </a:lnTo>
                  <a:lnTo>
                    <a:pt x="4843" y="7365"/>
                  </a:lnTo>
                  <a:lnTo>
                    <a:pt x="4869" y="7391"/>
                  </a:lnTo>
                  <a:lnTo>
                    <a:pt x="4869" y="7349"/>
                  </a:lnTo>
                  <a:lnTo>
                    <a:pt x="4869" y="7316"/>
                  </a:lnTo>
                  <a:lnTo>
                    <a:pt x="4872" y="6738"/>
                  </a:lnTo>
                  <a:lnTo>
                    <a:pt x="4873" y="6566"/>
                  </a:lnTo>
                  <a:lnTo>
                    <a:pt x="4873" y="6409"/>
                  </a:lnTo>
                  <a:lnTo>
                    <a:pt x="4874" y="6360"/>
                  </a:lnTo>
                  <a:close/>
                  <a:moveTo>
                    <a:pt x="5473" y="7939"/>
                  </a:moveTo>
                  <a:lnTo>
                    <a:pt x="5467" y="7924"/>
                  </a:lnTo>
                  <a:lnTo>
                    <a:pt x="5461" y="7914"/>
                  </a:lnTo>
                  <a:lnTo>
                    <a:pt x="5459" y="7903"/>
                  </a:lnTo>
                  <a:lnTo>
                    <a:pt x="5458" y="7893"/>
                  </a:lnTo>
                  <a:lnTo>
                    <a:pt x="5457" y="7882"/>
                  </a:lnTo>
                  <a:lnTo>
                    <a:pt x="5458" y="7872"/>
                  </a:lnTo>
                  <a:lnTo>
                    <a:pt x="5458" y="6690"/>
                  </a:lnTo>
                  <a:lnTo>
                    <a:pt x="5448" y="6683"/>
                  </a:lnTo>
                  <a:lnTo>
                    <a:pt x="5441" y="6678"/>
                  </a:lnTo>
                  <a:lnTo>
                    <a:pt x="5441" y="6695"/>
                  </a:lnTo>
                  <a:lnTo>
                    <a:pt x="5441" y="7883"/>
                  </a:lnTo>
                  <a:lnTo>
                    <a:pt x="5426" y="7891"/>
                  </a:lnTo>
                  <a:lnTo>
                    <a:pt x="5421" y="7879"/>
                  </a:lnTo>
                  <a:lnTo>
                    <a:pt x="4935" y="7430"/>
                  </a:lnTo>
                  <a:lnTo>
                    <a:pt x="4922" y="7424"/>
                  </a:lnTo>
                  <a:lnTo>
                    <a:pt x="4926" y="7409"/>
                  </a:lnTo>
                  <a:lnTo>
                    <a:pt x="4928" y="7407"/>
                  </a:lnTo>
                  <a:lnTo>
                    <a:pt x="4933" y="7404"/>
                  </a:lnTo>
                  <a:lnTo>
                    <a:pt x="4934" y="7389"/>
                  </a:lnTo>
                  <a:lnTo>
                    <a:pt x="4932" y="6403"/>
                  </a:lnTo>
                  <a:lnTo>
                    <a:pt x="4942" y="6398"/>
                  </a:lnTo>
                  <a:lnTo>
                    <a:pt x="4950" y="6399"/>
                  </a:lnTo>
                  <a:lnTo>
                    <a:pt x="4957" y="6402"/>
                  </a:lnTo>
                  <a:lnTo>
                    <a:pt x="4963" y="6407"/>
                  </a:lnTo>
                  <a:lnTo>
                    <a:pt x="5405" y="6673"/>
                  </a:lnTo>
                  <a:lnTo>
                    <a:pt x="5441" y="6695"/>
                  </a:lnTo>
                  <a:lnTo>
                    <a:pt x="5441" y="6678"/>
                  </a:lnTo>
                  <a:lnTo>
                    <a:pt x="4930" y="6370"/>
                  </a:lnTo>
                  <a:lnTo>
                    <a:pt x="4924" y="6369"/>
                  </a:lnTo>
                  <a:lnTo>
                    <a:pt x="4919" y="6368"/>
                  </a:lnTo>
                  <a:lnTo>
                    <a:pt x="4921" y="6987"/>
                  </a:lnTo>
                  <a:lnTo>
                    <a:pt x="4921" y="7026"/>
                  </a:lnTo>
                  <a:lnTo>
                    <a:pt x="4915" y="7153"/>
                  </a:lnTo>
                  <a:lnTo>
                    <a:pt x="4914" y="7197"/>
                  </a:lnTo>
                  <a:lnTo>
                    <a:pt x="4914" y="7241"/>
                  </a:lnTo>
                  <a:lnTo>
                    <a:pt x="4915" y="7283"/>
                  </a:lnTo>
                  <a:lnTo>
                    <a:pt x="4918" y="7325"/>
                  </a:lnTo>
                  <a:lnTo>
                    <a:pt x="4925" y="7410"/>
                  </a:lnTo>
                  <a:lnTo>
                    <a:pt x="4913" y="7427"/>
                  </a:lnTo>
                  <a:lnTo>
                    <a:pt x="4947" y="7460"/>
                  </a:lnTo>
                  <a:lnTo>
                    <a:pt x="5066" y="7571"/>
                  </a:lnTo>
                  <a:lnTo>
                    <a:pt x="5454" y="7933"/>
                  </a:lnTo>
                  <a:lnTo>
                    <a:pt x="5462" y="7934"/>
                  </a:lnTo>
                  <a:lnTo>
                    <a:pt x="5473" y="7939"/>
                  </a:lnTo>
                  <a:close/>
                  <a:moveTo>
                    <a:pt x="6177" y="6299"/>
                  </a:moveTo>
                  <a:lnTo>
                    <a:pt x="6176" y="6294"/>
                  </a:lnTo>
                  <a:lnTo>
                    <a:pt x="6175" y="6289"/>
                  </a:lnTo>
                  <a:lnTo>
                    <a:pt x="6155" y="6277"/>
                  </a:lnTo>
                  <a:lnTo>
                    <a:pt x="5281" y="5828"/>
                  </a:lnTo>
                  <a:lnTo>
                    <a:pt x="5281" y="4180"/>
                  </a:lnTo>
                  <a:lnTo>
                    <a:pt x="5280" y="4154"/>
                  </a:lnTo>
                  <a:lnTo>
                    <a:pt x="5279" y="4126"/>
                  </a:lnTo>
                  <a:lnTo>
                    <a:pt x="5273" y="4124"/>
                  </a:lnTo>
                  <a:lnTo>
                    <a:pt x="5270" y="4121"/>
                  </a:lnTo>
                  <a:lnTo>
                    <a:pt x="5268" y="4124"/>
                  </a:lnTo>
                  <a:lnTo>
                    <a:pt x="5267" y="4124"/>
                  </a:lnTo>
                  <a:lnTo>
                    <a:pt x="5264" y="4135"/>
                  </a:lnTo>
                  <a:lnTo>
                    <a:pt x="5265" y="5836"/>
                  </a:lnTo>
                  <a:lnTo>
                    <a:pt x="5267" y="5841"/>
                  </a:lnTo>
                  <a:lnTo>
                    <a:pt x="5269" y="5843"/>
                  </a:lnTo>
                  <a:lnTo>
                    <a:pt x="5312" y="5864"/>
                  </a:lnTo>
                  <a:lnTo>
                    <a:pt x="6138" y="6286"/>
                  </a:lnTo>
                  <a:lnTo>
                    <a:pt x="6156" y="6296"/>
                  </a:lnTo>
                  <a:lnTo>
                    <a:pt x="6166" y="6299"/>
                  </a:lnTo>
                  <a:lnTo>
                    <a:pt x="6177" y="6299"/>
                  </a:lnTo>
                  <a:close/>
                  <a:moveTo>
                    <a:pt x="6250" y="7967"/>
                  </a:moveTo>
                  <a:lnTo>
                    <a:pt x="6250" y="6744"/>
                  </a:lnTo>
                  <a:lnTo>
                    <a:pt x="6248" y="6730"/>
                  </a:lnTo>
                  <a:lnTo>
                    <a:pt x="6242" y="6728"/>
                  </a:lnTo>
                  <a:lnTo>
                    <a:pt x="6238" y="6725"/>
                  </a:lnTo>
                  <a:lnTo>
                    <a:pt x="6236" y="6731"/>
                  </a:lnTo>
                  <a:lnTo>
                    <a:pt x="6233" y="6735"/>
                  </a:lnTo>
                  <a:lnTo>
                    <a:pt x="6234" y="7981"/>
                  </a:lnTo>
                  <a:lnTo>
                    <a:pt x="6237" y="7983"/>
                  </a:lnTo>
                  <a:lnTo>
                    <a:pt x="6240" y="7986"/>
                  </a:lnTo>
                  <a:lnTo>
                    <a:pt x="6243" y="7983"/>
                  </a:lnTo>
                  <a:lnTo>
                    <a:pt x="6248" y="7981"/>
                  </a:lnTo>
                  <a:lnTo>
                    <a:pt x="6250" y="79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docshape4">
              <a:extLst>
                <a:ext uri="{FF2B5EF4-FFF2-40B4-BE49-F238E27FC236}">
                  <a16:creationId xmlns:a16="http://schemas.microsoft.com/office/drawing/2014/main" id="{C85A72EB-3C4D-49FE-AA52-4F2E9B60BD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4" y="1438"/>
              <a:ext cx="294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docshape5">
              <a:extLst>
                <a:ext uri="{FF2B5EF4-FFF2-40B4-BE49-F238E27FC236}">
                  <a16:creationId xmlns:a16="http://schemas.microsoft.com/office/drawing/2014/main" id="{006A836E-AE83-44E0-BE16-DA5EDF6B0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" y="715"/>
              <a:ext cx="794" cy="1306"/>
            </a:xfrm>
            <a:custGeom>
              <a:avLst/>
              <a:gdLst>
                <a:gd name="T0" fmla="+- 0 7607 6862"/>
                <a:gd name="T1" fmla="*/ T0 w 794"/>
                <a:gd name="T2" fmla="+- 0 726 716"/>
                <a:gd name="T3" fmla="*/ 726 h 1306"/>
                <a:gd name="T4" fmla="+- 0 7592 6862"/>
                <a:gd name="T5" fmla="*/ T4 w 794"/>
                <a:gd name="T6" fmla="+- 0 718 716"/>
                <a:gd name="T7" fmla="*/ 718 h 1306"/>
                <a:gd name="T8" fmla="+- 0 7579 6862"/>
                <a:gd name="T9" fmla="*/ T8 w 794"/>
                <a:gd name="T10" fmla="+- 0 716 716"/>
                <a:gd name="T11" fmla="*/ 716 h 1306"/>
                <a:gd name="T12" fmla="+- 0 7566 6862"/>
                <a:gd name="T13" fmla="*/ T12 w 794"/>
                <a:gd name="T14" fmla="+- 0 716 716"/>
                <a:gd name="T15" fmla="*/ 716 h 1306"/>
                <a:gd name="T16" fmla="+- 0 7554 6862"/>
                <a:gd name="T17" fmla="*/ T16 w 794"/>
                <a:gd name="T18" fmla="+- 0 716 716"/>
                <a:gd name="T19" fmla="*/ 716 h 1306"/>
                <a:gd name="T20" fmla="+- 0 6927 6862"/>
                <a:gd name="T21" fmla="*/ T20 w 794"/>
                <a:gd name="T22" fmla="+- 0 716 716"/>
                <a:gd name="T23" fmla="*/ 716 h 1306"/>
                <a:gd name="T24" fmla="+- 0 6902 6862"/>
                <a:gd name="T25" fmla="*/ T24 w 794"/>
                <a:gd name="T26" fmla="+- 0 716 716"/>
                <a:gd name="T27" fmla="*/ 716 h 1306"/>
                <a:gd name="T28" fmla="+- 0 6873 6862"/>
                <a:gd name="T29" fmla="*/ T28 w 794"/>
                <a:gd name="T30" fmla="+- 0 718 716"/>
                <a:gd name="T31" fmla="*/ 718 h 1306"/>
                <a:gd name="T32" fmla="+- 0 6865 6862"/>
                <a:gd name="T33" fmla="*/ T32 w 794"/>
                <a:gd name="T34" fmla="+- 0 725 716"/>
                <a:gd name="T35" fmla="*/ 725 h 1306"/>
                <a:gd name="T36" fmla="+- 0 6863 6862"/>
                <a:gd name="T37" fmla="*/ T36 w 794"/>
                <a:gd name="T38" fmla="+- 0 765 716"/>
                <a:gd name="T39" fmla="*/ 765 h 1306"/>
                <a:gd name="T40" fmla="+- 0 6862 6862"/>
                <a:gd name="T41" fmla="*/ T40 w 794"/>
                <a:gd name="T42" fmla="+- 0 808 716"/>
                <a:gd name="T43" fmla="*/ 808 h 1306"/>
                <a:gd name="T44" fmla="+- 0 6864 6862"/>
                <a:gd name="T45" fmla="*/ T44 w 794"/>
                <a:gd name="T46" fmla="+- 0 1964 716"/>
                <a:gd name="T47" fmla="*/ 1964 h 1306"/>
                <a:gd name="T48" fmla="+- 0 6865 6862"/>
                <a:gd name="T49" fmla="*/ T48 w 794"/>
                <a:gd name="T50" fmla="+- 0 2008 716"/>
                <a:gd name="T51" fmla="*/ 2008 h 1306"/>
                <a:gd name="T52" fmla="+- 0 6867 6862"/>
                <a:gd name="T53" fmla="*/ T52 w 794"/>
                <a:gd name="T54" fmla="+- 0 2011 716"/>
                <a:gd name="T55" fmla="*/ 2011 h 1306"/>
                <a:gd name="T56" fmla="+- 0 6873 6862"/>
                <a:gd name="T57" fmla="*/ T56 w 794"/>
                <a:gd name="T58" fmla="+- 0 2021 716"/>
                <a:gd name="T59" fmla="*/ 2021 h 1306"/>
                <a:gd name="T60" fmla="+- 0 6876 6862"/>
                <a:gd name="T61" fmla="*/ T60 w 794"/>
                <a:gd name="T62" fmla="+- 0 2003 716"/>
                <a:gd name="T63" fmla="*/ 2003 h 1306"/>
                <a:gd name="T64" fmla="+- 0 6878 6862"/>
                <a:gd name="T65" fmla="*/ T64 w 794"/>
                <a:gd name="T66" fmla="+- 0 1988 716"/>
                <a:gd name="T67" fmla="*/ 1988 h 1306"/>
                <a:gd name="T68" fmla="+- 0 6878 6862"/>
                <a:gd name="T69" fmla="*/ T68 w 794"/>
                <a:gd name="T70" fmla="+- 0 1960 716"/>
                <a:gd name="T71" fmla="*/ 1960 h 1306"/>
                <a:gd name="T72" fmla="+- 0 6875 6862"/>
                <a:gd name="T73" fmla="*/ T72 w 794"/>
                <a:gd name="T74" fmla="+- 0 822 716"/>
                <a:gd name="T75" fmla="*/ 822 h 1306"/>
                <a:gd name="T76" fmla="+- 0 6876 6862"/>
                <a:gd name="T77" fmla="*/ T76 w 794"/>
                <a:gd name="T78" fmla="+- 0 777 716"/>
                <a:gd name="T79" fmla="*/ 777 h 1306"/>
                <a:gd name="T80" fmla="+- 0 6878 6862"/>
                <a:gd name="T81" fmla="*/ T80 w 794"/>
                <a:gd name="T82" fmla="+- 0 752 716"/>
                <a:gd name="T83" fmla="*/ 752 h 1306"/>
                <a:gd name="T84" fmla="+- 0 6880 6862"/>
                <a:gd name="T85" fmla="*/ T84 w 794"/>
                <a:gd name="T86" fmla="+- 0 742 716"/>
                <a:gd name="T87" fmla="*/ 742 h 1306"/>
                <a:gd name="T88" fmla="+- 0 6883 6862"/>
                <a:gd name="T89" fmla="*/ T88 w 794"/>
                <a:gd name="T90" fmla="+- 0 729 716"/>
                <a:gd name="T91" fmla="*/ 729 h 1306"/>
                <a:gd name="T92" fmla="+- 0 7460 6862"/>
                <a:gd name="T93" fmla="*/ T92 w 794"/>
                <a:gd name="T94" fmla="+- 0 729 716"/>
                <a:gd name="T95" fmla="*/ 729 h 1306"/>
                <a:gd name="T96" fmla="+- 0 7532 6862"/>
                <a:gd name="T97" fmla="*/ T96 w 794"/>
                <a:gd name="T98" fmla="+- 0 730 716"/>
                <a:gd name="T99" fmla="*/ 730 h 1306"/>
                <a:gd name="T100" fmla="+- 0 7568 6862"/>
                <a:gd name="T101" fmla="*/ T100 w 794"/>
                <a:gd name="T102" fmla="+- 0 729 716"/>
                <a:gd name="T103" fmla="*/ 729 h 1306"/>
                <a:gd name="T104" fmla="+- 0 7607 6862"/>
                <a:gd name="T105" fmla="*/ T104 w 794"/>
                <a:gd name="T106" fmla="+- 0 726 716"/>
                <a:gd name="T107" fmla="*/ 726 h 1306"/>
                <a:gd name="T108" fmla="+- 0 7656 6862"/>
                <a:gd name="T109" fmla="*/ T108 w 794"/>
                <a:gd name="T110" fmla="+- 0 1921 716"/>
                <a:gd name="T111" fmla="*/ 1921 h 1306"/>
                <a:gd name="T112" fmla="+- 0 7656 6862"/>
                <a:gd name="T113" fmla="*/ T112 w 794"/>
                <a:gd name="T114" fmla="+- 0 745 716"/>
                <a:gd name="T115" fmla="*/ 745 h 1306"/>
                <a:gd name="T116" fmla="+- 0 7654 6862"/>
                <a:gd name="T117" fmla="*/ T116 w 794"/>
                <a:gd name="T118" fmla="+- 0 740 716"/>
                <a:gd name="T119" fmla="*/ 740 h 1306"/>
                <a:gd name="T120" fmla="+- 0 7653 6862"/>
                <a:gd name="T121" fmla="*/ T120 w 794"/>
                <a:gd name="T122" fmla="+- 0 729 716"/>
                <a:gd name="T123" fmla="*/ 729 h 1306"/>
                <a:gd name="T124" fmla="+- 0 7647 6862"/>
                <a:gd name="T125" fmla="*/ T124 w 794"/>
                <a:gd name="T126" fmla="+- 0 737 716"/>
                <a:gd name="T127" fmla="*/ 737 h 1306"/>
                <a:gd name="T128" fmla="+- 0 7643 6862"/>
                <a:gd name="T129" fmla="*/ T128 w 794"/>
                <a:gd name="T130" fmla="+- 0 740 716"/>
                <a:gd name="T131" fmla="*/ 740 h 1306"/>
                <a:gd name="T132" fmla="+- 0 7642 6862"/>
                <a:gd name="T133" fmla="*/ T132 w 794"/>
                <a:gd name="T134" fmla="+- 0 764 716"/>
                <a:gd name="T135" fmla="*/ 764 h 1306"/>
                <a:gd name="T136" fmla="+- 0 7641 6862"/>
                <a:gd name="T137" fmla="*/ T136 w 794"/>
                <a:gd name="T138" fmla="+- 0 1862 716"/>
                <a:gd name="T139" fmla="*/ 1862 h 1306"/>
                <a:gd name="T140" fmla="+- 0 7641 6862"/>
                <a:gd name="T141" fmla="*/ T140 w 794"/>
                <a:gd name="T142" fmla="+- 0 1887 716"/>
                <a:gd name="T143" fmla="*/ 1887 h 1306"/>
                <a:gd name="T144" fmla="+- 0 7643 6862"/>
                <a:gd name="T145" fmla="*/ T144 w 794"/>
                <a:gd name="T146" fmla="+- 0 1903 716"/>
                <a:gd name="T147" fmla="*/ 1903 h 1306"/>
                <a:gd name="T148" fmla="+- 0 7647 6862"/>
                <a:gd name="T149" fmla="*/ T148 w 794"/>
                <a:gd name="T150" fmla="+- 0 1908 716"/>
                <a:gd name="T151" fmla="*/ 1908 h 1306"/>
                <a:gd name="T152" fmla="+- 0 7656 6862"/>
                <a:gd name="T153" fmla="*/ T152 w 794"/>
                <a:gd name="T154" fmla="+- 0 1921 716"/>
                <a:gd name="T155" fmla="*/ 1921 h 130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</a:cxnLst>
              <a:rect l="0" t="0" r="r" b="b"/>
              <a:pathLst>
                <a:path w="794" h="1306">
                  <a:moveTo>
                    <a:pt x="745" y="10"/>
                  </a:moveTo>
                  <a:lnTo>
                    <a:pt x="730" y="2"/>
                  </a:lnTo>
                  <a:lnTo>
                    <a:pt x="717" y="0"/>
                  </a:lnTo>
                  <a:lnTo>
                    <a:pt x="704" y="0"/>
                  </a:lnTo>
                  <a:lnTo>
                    <a:pt x="692" y="0"/>
                  </a:lnTo>
                  <a:lnTo>
                    <a:pt x="65" y="0"/>
                  </a:lnTo>
                  <a:lnTo>
                    <a:pt x="40" y="0"/>
                  </a:lnTo>
                  <a:lnTo>
                    <a:pt x="11" y="2"/>
                  </a:lnTo>
                  <a:lnTo>
                    <a:pt x="3" y="9"/>
                  </a:lnTo>
                  <a:lnTo>
                    <a:pt x="1" y="49"/>
                  </a:lnTo>
                  <a:lnTo>
                    <a:pt x="0" y="92"/>
                  </a:lnTo>
                  <a:lnTo>
                    <a:pt x="2" y="1248"/>
                  </a:lnTo>
                  <a:lnTo>
                    <a:pt x="3" y="1292"/>
                  </a:lnTo>
                  <a:lnTo>
                    <a:pt x="5" y="1295"/>
                  </a:lnTo>
                  <a:lnTo>
                    <a:pt x="11" y="1305"/>
                  </a:lnTo>
                  <a:lnTo>
                    <a:pt x="14" y="1287"/>
                  </a:lnTo>
                  <a:lnTo>
                    <a:pt x="16" y="1272"/>
                  </a:lnTo>
                  <a:lnTo>
                    <a:pt x="16" y="1244"/>
                  </a:lnTo>
                  <a:lnTo>
                    <a:pt x="13" y="106"/>
                  </a:lnTo>
                  <a:lnTo>
                    <a:pt x="14" y="61"/>
                  </a:lnTo>
                  <a:lnTo>
                    <a:pt x="16" y="36"/>
                  </a:lnTo>
                  <a:lnTo>
                    <a:pt x="18" y="26"/>
                  </a:lnTo>
                  <a:lnTo>
                    <a:pt x="21" y="13"/>
                  </a:lnTo>
                  <a:lnTo>
                    <a:pt x="598" y="13"/>
                  </a:lnTo>
                  <a:lnTo>
                    <a:pt x="670" y="14"/>
                  </a:lnTo>
                  <a:lnTo>
                    <a:pt x="706" y="13"/>
                  </a:lnTo>
                  <a:lnTo>
                    <a:pt x="745" y="10"/>
                  </a:lnTo>
                  <a:close/>
                  <a:moveTo>
                    <a:pt x="794" y="1205"/>
                  </a:moveTo>
                  <a:lnTo>
                    <a:pt x="794" y="29"/>
                  </a:lnTo>
                  <a:lnTo>
                    <a:pt x="792" y="24"/>
                  </a:lnTo>
                  <a:lnTo>
                    <a:pt x="791" y="13"/>
                  </a:lnTo>
                  <a:lnTo>
                    <a:pt x="785" y="21"/>
                  </a:lnTo>
                  <a:lnTo>
                    <a:pt x="781" y="24"/>
                  </a:lnTo>
                  <a:lnTo>
                    <a:pt x="780" y="48"/>
                  </a:lnTo>
                  <a:lnTo>
                    <a:pt x="779" y="1146"/>
                  </a:lnTo>
                  <a:lnTo>
                    <a:pt x="779" y="1171"/>
                  </a:lnTo>
                  <a:lnTo>
                    <a:pt x="781" y="1187"/>
                  </a:lnTo>
                  <a:lnTo>
                    <a:pt x="785" y="1192"/>
                  </a:lnTo>
                  <a:lnTo>
                    <a:pt x="794" y="1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1" name="docshape6">
              <a:extLst>
                <a:ext uri="{FF2B5EF4-FFF2-40B4-BE49-F238E27FC236}">
                  <a16:creationId xmlns:a16="http://schemas.microsoft.com/office/drawing/2014/main" id="{AB1F060F-D291-4E6C-AE46-13084371A8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942"/>
              <a:ext cx="271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docshape7">
              <a:extLst>
                <a:ext uri="{FF2B5EF4-FFF2-40B4-BE49-F238E27FC236}">
                  <a16:creationId xmlns:a16="http://schemas.microsoft.com/office/drawing/2014/main" id="{4878C8FA-3600-4198-99BA-6A03391FA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793"/>
              <a:ext cx="8727" cy="8413"/>
            </a:xfrm>
            <a:custGeom>
              <a:avLst/>
              <a:gdLst>
                <a:gd name="T0" fmla="+- 0 3275 2412"/>
                <a:gd name="T1" fmla="*/ T0 w 8727"/>
                <a:gd name="T2" fmla="+- 0 5095 794"/>
                <a:gd name="T3" fmla="*/ 5095 h 8413"/>
                <a:gd name="T4" fmla="+- 0 2481 2412"/>
                <a:gd name="T5" fmla="*/ T4 w 8727"/>
                <a:gd name="T6" fmla="+- 0 5095 794"/>
                <a:gd name="T7" fmla="*/ 5095 h 8413"/>
                <a:gd name="T8" fmla="+- 0 2428 2412"/>
                <a:gd name="T9" fmla="*/ T8 w 8727"/>
                <a:gd name="T10" fmla="+- 0 5114 794"/>
                <a:gd name="T11" fmla="*/ 5114 h 8413"/>
                <a:gd name="T12" fmla="+- 0 2413 2412"/>
                <a:gd name="T13" fmla="*/ T12 w 8727"/>
                <a:gd name="T14" fmla="+- 0 5182 794"/>
                <a:gd name="T15" fmla="*/ 5182 h 8413"/>
                <a:gd name="T16" fmla="+- 0 2422 2412"/>
                <a:gd name="T17" fmla="*/ T16 w 8727"/>
                <a:gd name="T18" fmla="+- 0 5265 794"/>
                <a:gd name="T19" fmla="*/ 5265 h 8413"/>
                <a:gd name="T20" fmla="+- 0 2430 2412"/>
                <a:gd name="T21" fmla="*/ T20 w 8727"/>
                <a:gd name="T22" fmla="+- 0 5248 794"/>
                <a:gd name="T23" fmla="*/ 5248 h 8413"/>
                <a:gd name="T24" fmla="+- 0 2441 2412"/>
                <a:gd name="T25" fmla="*/ T24 w 8727"/>
                <a:gd name="T26" fmla="+- 0 5124 794"/>
                <a:gd name="T27" fmla="*/ 5124 h 8413"/>
                <a:gd name="T28" fmla="+- 0 2488 2412"/>
                <a:gd name="T29" fmla="*/ T28 w 8727"/>
                <a:gd name="T30" fmla="+- 0 5109 794"/>
                <a:gd name="T31" fmla="*/ 5109 h 8413"/>
                <a:gd name="T32" fmla="+- 0 3287 2412"/>
                <a:gd name="T33" fmla="*/ T32 w 8727"/>
                <a:gd name="T34" fmla="+- 0 5109 794"/>
                <a:gd name="T35" fmla="*/ 5109 h 8413"/>
                <a:gd name="T36" fmla="+- 0 3305 2412"/>
                <a:gd name="T37" fmla="*/ T36 w 8727"/>
                <a:gd name="T38" fmla="+- 0 4901 794"/>
                <a:gd name="T39" fmla="*/ 4901 h 8413"/>
                <a:gd name="T40" fmla="+- 0 3089 2412"/>
                <a:gd name="T41" fmla="*/ T40 w 8727"/>
                <a:gd name="T42" fmla="+- 0 4897 794"/>
                <a:gd name="T43" fmla="*/ 4897 h 8413"/>
                <a:gd name="T44" fmla="+- 0 2753 2412"/>
                <a:gd name="T45" fmla="*/ T44 w 8727"/>
                <a:gd name="T46" fmla="+- 0 4897 794"/>
                <a:gd name="T47" fmla="*/ 4897 h 8413"/>
                <a:gd name="T48" fmla="+- 0 2629 2412"/>
                <a:gd name="T49" fmla="*/ T48 w 8727"/>
                <a:gd name="T50" fmla="+- 0 4923 794"/>
                <a:gd name="T51" fmla="*/ 4923 h 8413"/>
                <a:gd name="T52" fmla="+- 0 2628 2412"/>
                <a:gd name="T53" fmla="*/ T52 w 8727"/>
                <a:gd name="T54" fmla="+- 0 4989 794"/>
                <a:gd name="T55" fmla="*/ 4989 h 8413"/>
                <a:gd name="T56" fmla="+- 0 2629 2412"/>
                <a:gd name="T57" fmla="*/ T56 w 8727"/>
                <a:gd name="T58" fmla="+- 0 5058 794"/>
                <a:gd name="T59" fmla="*/ 5058 h 8413"/>
                <a:gd name="T60" fmla="+- 0 2642 2412"/>
                <a:gd name="T61" fmla="*/ T60 w 8727"/>
                <a:gd name="T62" fmla="+- 0 4957 794"/>
                <a:gd name="T63" fmla="*/ 4957 h 8413"/>
                <a:gd name="T64" fmla="+- 0 2673 2412"/>
                <a:gd name="T65" fmla="*/ T64 w 8727"/>
                <a:gd name="T66" fmla="+- 0 4912 794"/>
                <a:gd name="T67" fmla="*/ 4912 h 8413"/>
                <a:gd name="T68" fmla="+- 0 3287 2412"/>
                <a:gd name="T69" fmla="*/ T68 w 8727"/>
                <a:gd name="T70" fmla="+- 0 4912 794"/>
                <a:gd name="T71" fmla="*/ 4912 h 8413"/>
                <a:gd name="T72" fmla="+- 0 3305 2412"/>
                <a:gd name="T73" fmla="*/ T72 w 8727"/>
                <a:gd name="T74" fmla="+- 0 4901 794"/>
                <a:gd name="T75" fmla="*/ 4901 h 8413"/>
                <a:gd name="T76" fmla="+- 0 3374 2412"/>
                <a:gd name="T77" fmla="*/ T76 w 8727"/>
                <a:gd name="T78" fmla="+- 0 800 794"/>
                <a:gd name="T79" fmla="*/ 800 h 8413"/>
                <a:gd name="T80" fmla="+- 0 3360 2412"/>
                <a:gd name="T81" fmla="*/ T80 w 8727"/>
                <a:gd name="T82" fmla="+- 0 806 794"/>
                <a:gd name="T83" fmla="*/ 806 h 8413"/>
                <a:gd name="T84" fmla="+- 0 3359 2412"/>
                <a:gd name="T85" fmla="*/ T84 w 8727"/>
                <a:gd name="T86" fmla="+- 0 1347 794"/>
                <a:gd name="T87" fmla="*/ 1347 h 8413"/>
                <a:gd name="T88" fmla="+- 0 3375 2412"/>
                <a:gd name="T89" fmla="*/ T88 w 8727"/>
                <a:gd name="T90" fmla="+- 0 1506 794"/>
                <a:gd name="T91" fmla="*/ 1506 h 8413"/>
                <a:gd name="T92" fmla="+- 0 3377 2412"/>
                <a:gd name="T93" fmla="*/ T92 w 8727"/>
                <a:gd name="T94" fmla="+- 0 828 794"/>
                <a:gd name="T95" fmla="*/ 828 h 8413"/>
                <a:gd name="T96" fmla="+- 0 6738 2412"/>
                <a:gd name="T97" fmla="*/ T96 w 8727"/>
                <a:gd name="T98" fmla="+- 0 2046 794"/>
                <a:gd name="T99" fmla="*/ 2046 h 8413"/>
                <a:gd name="T100" fmla="+- 0 6606 2412"/>
                <a:gd name="T101" fmla="*/ T100 w 8727"/>
                <a:gd name="T102" fmla="+- 0 2041 794"/>
                <a:gd name="T103" fmla="*/ 2041 h 8413"/>
                <a:gd name="T104" fmla="+- 0 6227 2412"/>
                <a:gd name="T105" fmla="*/ T104 w 8727"/>
                <a:gd name="T106" fmla="+- 0 2040 794"/>
                <a:gd name="T107" fmla="*/ 2040 h 8413"/>
                <a:gd name="T108" fmla="+- 0 5922 2412"/>
                <a:gd name="T109" fmla="*/ T108 w 8727"/>
                <a:gd name="T110" fmla="+- 0 2044 794"/>
                <a:gd name="T111" fmla="*/ 2044 h 8413"/>
                <a:gd name="T112" fmla="+- 0 5902 2412"/>
                <a:gd name="T113" fmla="*/ T112 w 8727"/>
                <a:gd name="T114" fmla="+- 0 2056 794"/>
                <a:gd name="T115" fmla="*/ 2056 h 8413"/>
                <a:gd name="T116" fmla="+- 0 6736 2412"/>
                <a:gd name="T117" fmla="*/ T116 w 8727"/>
                <a:gd name="T118" fmla="+- 0 2056 794"/>
                <a:gd name="T119" fmla="*/ 2056 h 8413"/>
                <a:gd name="T120" fmla="+- 0 7790 2412"/>
                <a:gd name="T121" fmla="*/ T120 w 8727"/>
                <a:gd name="T122" fmla="+- 0 2362 794"/>
                <a:gd name="T123" fmla="*/ 2362 h 8413"/>
                <a:gd name="T124" fmla="+- 0 7777 2412"/>
                <a:gd name="T125" fmla="*/ T124 w 8727"/>
                <a:gd name="T126" fmla="+- 0 2761 794"/>
                <a:gd name="T127" fmla="*/ 2761 h 8413"/>
                <a:gd name="T128" fmla="+- 0 7782 2412"/>
                <a:gd name="T129" fmla="*/ T128 w 8727"/>
                <a:gd name="T130" fmla="+- 0 2925 794"/>
                <a:gd name="T131" fmla="*/ 2925 h 8413"/>
                <a:gd name="T132" fmla="+- 0 7790 2412"/>
                <a:gd name="T133" fmla="*/ T132 w 8727"/>
                <a:gd name="T134" fmla="+- 0 2922 794"/>
                <a:gd name="T135" fmla="*/ 2922 h 8413"/>
                <a:gd name="T136" fmla="+- 0 8037 2412"/>
                <a:gd name="T137" fmla="*/ T136 w 8727"/>
                <a:gd name="T138" fmla="+- 0 2170 794"/>
                <a:gd name="T139" fmla="*/ 2170 h 8413"/>
                <a:gd name="T140" fmla="+- 0 8025 2412"/>
                <a:gd name="T141" fmla="*/ T140 w 8727"/>
                <a:gd name="T142" fmla="+- 0 2203 794"/>
                <a:gd name="T143" fmla="*/ 2203 h 8413"/>
                <a:gd name="T144" fmla="+- 0 8029 2412"/>
                <a:gd name="T145" fmla="*/ T144 w 8727"/>
                <a:gd name="T146" fmla="+- 0 3242 794"/>
                <a:gd name="T147" fmla="*/ 3242 h 8413"/>
                <a:gd name="T148" fmla="+- 0 8038 2412"/>
                <a:gd name="T149" fmla="*/ T148 w 8727"/>
                <a:gd name="T150" fmla="+- 0 3233 794"/>
                <a:gd name="T151" fmla="*/ 3233 h 8413"/>
                <a:gd name="T152" fmla="+- 0 11022 2412"/>
                <a:gd name="T153" fmla="*/ T152 w 8727"/>
                <a:gd name="T154" fmla="+- 0 9099 794"/>
                <a:gd name="T155" fmla="*/ 9099 h 8413"/>
                <a:gd name="T156" fmla="+- 0 10844 2412"/>
                <a:gd name="T157" fmla="*/ T156 w 8727"/>
                <a:gd name="T158" fmla="+- 0 8947 794"/>
                <a:gd name="T159" fmla="*/ 8947 h 8413"/>
                <a:gd name="T160" fmla="+- 0 10661 2412"/>
                <a:gd name="T161" fmla="*/ T160 w 8727"/>
                <a:gd name="T162" fmla="+- 0 8803 794"/>
                <a:gd name="T163" fmla="*/ 8803 h 8413"/>
                <a:gd name="T164" fmla="+- 0 10468 2412"/>
                <a:gd name="T165" fmla="*/ T164 w 8727"/>
                <a:gd name="T166" fmla="+- 0 8663 794"/>
                <a:gd name="T167" fmla="*/ 8663 h 8413"/>
                <a:gd name="T168" fmla="+- 0 10456 2412"/>
                <a:gd name="T169" fmla="*/ T168 w 8727"/>
                <a:gd name="T170" fmla="+- 0 8669 794"/>
                <a:gd name="T171" fmla="*/ 8669 h 8413"/>
                <a:gd name="T172" fmla="+- 0 10694 2412"/>
                <a:gd name="T173" fmla="*/ T172 w 8727"/>
                <a:gd name="T174" fmla="+- 0 8846 794"/>
                <a:gd name="T175" fmla="*/ 8846 h 8413"/>
                <a:gd name="T176" fmla="+- 0 10886 2412"/>
                <a:gd name="T177" fmla="*/ T176 w 8727"/>
                <a:gd name="T178" fmla="+- 0 8999 794"/>
                <a:gd name="T179" fmla="*/ 8999 h 8413"/>
                <a:gd name="T180" fmla="+- 0 11069 2412"/>
                <a:gd name="T181" fmla="*/ T180 w 8727"/>
                <a:gd name="T182" fmla="+- 0 9161 794"/>
                <a:gd name="T183" fmla="*/ 9161 h 8413"/>
                <a:gd name="T184" fmla="+- 0 11122 2412"/>
                <a:gd name="T185" fmla="*/ T184 w 8727"/>
                <a:gd name="T186" fmla="+- 0 9204 794"/>
                <a:gd name="T187" fmla="*/ 9204 h 841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</a:cxnLst>
              <a:rect l="0" t="0" r="r" b="b"/>
              <a:pathLst>
                <a:path w="8727" h="8413">
                  <a:moveTo>
                    <a:pt x="892" y="4309"/>
                  </a:moveTo>
                  <a:lnTo>
                    <a:pt x="877" y="4303"/>
                  </a:lnTo>
                  <a:lnTo>
                    <a:pt x="863" y="4301"/>
                  </a:lnTo>
                  <a:lnTo>
                    <a:pt x="837" y="4301"/>
                  </a:lnTo>
                  <a:lnTo>
                    <a:pt x="87" y="4301"/>
                  </a:lnTo>
                  <a:lnTo>
                    <a:pt x="69" y="4301"/>
                  </a:lnTo>
                  <a:lnTo>
                    <a:pt x="60" y="4301"/>
                  </a:lnTo>
                  <a:lnTo>
                    <a:pt x="35" y="4307"/>
                  </a:lnTo>
                  <a:lnTo>
                    <a:pt x="16" y="4320"/>
                  </a:lnTo>
                  <a:lnTo>
                    <a:pt x="4" y="4339"/>
                  </a:lnTo>
                  <a:lnTo>
                    <a:pt x="0" y="4363"/>
                  </a:lnTo>
                  <a:lnTo>
                    <a:pt x="1" y="4388"/>
                  </a:lnTo>
                  <a:lnTo>
                    <a:pt x="2" y="4413"/>
                  </a:lnTo>
                  <a:lnTo>
                    <a:pt x="6" y="4468"/>
                  </a:lnTo>
                  <a:lnTo>
                    <a:pt x="10" y="4471"/>
                  </a:lnTo>
                  <a:lnTo>
                    <a:pt x="14" y="4480"/>
                  </a:lnTo>
                  <a:lnTo>
                    <a:pt x="16" y="4464"/>
                  </a:lnTo>
                  <a:lnTo>
                    <a:pt x="18" y="4454"/>
                  </a:lnTo>
                  <a:lnTo>
                    <a:pt x="16" y="4366"/>
                  </a:lnTo>
                  <a:lnTo>
                    <a:pt x="20" y="4345"/>
                  </a:lnTo>
                  <a:lnTo>
                    <a:pt x="29" y="4330"/>
                  </a:lnTo>
                  <a:lnTo>
                    <a:pt x="43" y="4320"/>
                  </a:lnTo>
                  <a:lnTo>
                    <a:pt x="64" y="4316"/>
                  </a:lnTo>
                  <a:lnTo>
                    <a:pt x="76" y="4315"/>
                  </a:lnTo>
                  <a:lnTo>
                    <a:pt x="88" y="4316"/>
                  </a:lnTo>
                  <a:lnTo>
                    <a:pt x="859" y="4316"/>
                  </a:lnTo>
                  <a:lnTo>
                    <a:pt x="875" y="4315"/>
                  </a:lnTo>
                  <a:lnTo>
                    <a:pt x="881" y="4312"/>
                  </a:lnTo>
                  <a:lnTo>
                    <a:pt x="892" y="4309"/>
                  </a:lnTo>
                  <a:close/>
                  <a:moveTo>
                    <a:pt x="893" y="4107"/>
                  </a:moveTo>
                  <a:lnTo>
                    <a:pt x="856" y="4105"/>
                  </a:lnTo>
                  <a:lnTo>
                    <a:pt x="780" y="4103"/>
                  </a:lnTo>
                  <a:lnTo>
                    <a:pt x="677" y="4103"/>
                  </a:lnTo>
                  <a:lnTo>
                    <a:pt x="562" y="4102"/>
                  </a:lnTo>
                  <a:lnTo>
                    <a:pt x="445" y="4102"/>
                  </a:lnTo>
                  <a:lnTo>
                    <a:pt x="341" y="4103"/>
                  </a:lnTo>
                  <a:lnTo>
                    <a:pt x="263" y="4105"/>
                  </a:lnTo>
                  <a:lnTo>
                    <a:pt x="222" y="4107"/>
                  </a:lnTo>
                  <a:lnTo>
                    <a:pt x="217" y="4129"/>
                  </a:lnTo>
                  <a:lnTo>
                    <a:pt x="215" y="4152"/>
                  </a:lnTo>
                  <a:lnTo>
                    <a:pt x="215" y="4174"/>
                  </a:lnTo>
                  <a:lnTo>
                    <a:pt x="216" y="4195"/>
                  </a:lnTo>
                  <a:lnTo>
                    <a:pt x="216" y="4217"/>
                  </a:lnTo>
                  <a:lnTo>
                    <a:pt x="215" y="4240"/>
                  </a:lnTo>
                  <a:lnTo>
                    <a:pt x="217" y="4264"/>
                  </a:lnTo>
                  <a:lnTo>
                    <a:pt x="225" y="4289"/>
                  </a:lnTo>
                  <a:lnTo>
                    <a:pt x="230" y="4246"/>
                  </a:lnTo>
                  <a:lnTo>
                    <a:pt x="230" y="4163"/>
                  </a:lnTo>
                  <a:lnTo>
                    <a:pt x="234" y="4124"/>
                  </a:lnTo>
                  <a:lnTo>
                    <a:pt x="248" y="4120"/>
                  </a:lnTo>
                  <a:lnTo>
                    <a:pt x="261" y="4118"/>
                  </a:lnTo>
                  <a:lnTo>
                    <a:pt x="287" y="4119"/>
                  </a:lnTo>
                  <a:lnTo>
                    <a:pt x="844" y="4118"/>
                  </a:lnTo>
                  <a:lnTo>
                    <a:pt x="875" y="4118"/>
                  </a:lnTo>
                  <a:lnTo>
                    <a:pt x="888" y="4116"/>
                  </a:lnTo>
                  <a:lnTo>
                    <a:pt x="890" y="4111"/>
                  </a:lnTo>
                  <a:lnTo>
                    <a:pt x="893" y="4107"/>
                  </a:lnTo>
                  <a:close/>
                  <a:moveTo>
                    <a:pt x="965" y="34"/>
                  </a:moveTo>
                  <a:lnTo>
                    <a:pt x="964" y="21"/>
                  </a:lnTo>
                  <a:lnTo>
                    <a:pt x="962" y="6"/>
                  </a:lnTo>
                  <a:lnTo>
                    <a:pt x="957" y="4"/>
                  </a:lnTo>
                  <a:lnTo>
                    <a:pt x="952" y="0"/>
                  </a:lnTo>
                  <a:lnTo>
                    <a:pt x="948" y="12"/>
                  </a:lnTo>
                  <a:lnTo>
                    <a:pt x="947" y="23"/>
                  </a:lnTo>
                  <a:lnTo>
                    <a:pt x="947" y="46"/>
                  </a:lnTo>
                  <a:lnTo>
                    <a:pt x="947" y="553"/>
                  </a:lnTo>
                  <a:lnTo>
                    <a:pt x="947" y="704"/>
                  </a:lnTo>
                  <a:lnTo>
                    <a:pt x="949" y="711"/>
                  </a:lnTo>
                  <a:lnTo>
                    <a:pt x="963" y="712"/>
                  </a:lnTo>
                  <a:lnTo>
                    <a:pt x="963" y="699"/>
                  </a:lnTo>
                  <a:lnTo>
                    <a:pt x="965" y="686"/>
                  </a:lnTo>
                  <a:lnTo>
                    <a:pt x="965" y="34"/>
                  </a:lnTo>
                  <a:close/>
                  <a:moveTo>
                    <a:pt x="4327" y="1256"/>
                  </a:moveTo>
                  <a:lnTo>
                    <a:pt x="4326" y="1254"/>
                  </a:lnTo>
                  <a:lnTo>
                    <a:pt x="4326" y="1252"/>
                  </a:lnTo>
                  <a:lnTo>
                    <a:pt x="4304" y="1250"/>
                  </a:lnTo>
                  <a:lnTo>
                    <a:pt x="4259" y="1248"/>
                  </a:lnTo>
                  <a:lnTo>
                    <a:pt x="4194" y="1247"/>
                  </a:lnTo>
                  <a:lnTo>
                    <a:pt x="4113" y="1246"/>
                  </a:lnTo>
                  <a:lnTo>
                    <a:pt x="4020" y="1246"/>
                  </a:lnTo>
                  <a:lnTo>
                    <a:pt x="3815" y="1246"/>
                  </a:lnTo>
                  <a:lnTo>
                    <a:pt x="3711" y="1247"/>
                  </a:lnTo>
                  <a:lnTo>
                    <a:pt x="3611" y="1248"/>
                  </a:lnTo>
                  <a:lnTo>
                    <a:pt x="3510" y="1250"/>
                  </a:lnTo>
                  <a:lnTo>
                    <a:pt x="3499" y="1252"/>
                  </a:lnTo>
                  <a:lnTo>
                    <a:pt x="3489" y="1253"/>
                  </a:lnTo>
                  <a:lnTo>
                    <a:pt x="3490" y="1262"/>
                  </a:lnTo>
                  <a:lnTo>
                    <a:pt x="3510" y="1263"/>
                  </a:lnTo>
                  <a:lnTo>
                    <a:pt x="3530" y="1264"/>
                  </a:lnTo>
                  <a:lnTo>
                    <a:pt x="4324" y="1262"/>
                  </a:lnTo>
                  <a:lnTo>
                    <a:pt x="4325" y="1258"/>
                  </a:lnTo>
                  <a:lnTo>
                    <a:pt x="4327" y="1256"/>
                  </a:lnTo>
                  <a:close/>
                  <a:moveTo>
                    <a:pt x="5378" y="1568"/>
                  </a:moveTo>
                  <a:lnTo>
                    <a:pt x="5374" y="1566"/>
                  </a:lnTo>
                  <a:lnTo>
                    <a:pt x="5365" y="1558"/>
                  </a:lnTo>
                  <a:lnTo>
                    <a:pt x="5365" y="1967"/>
                  </a:lnTo>
                  <a:lnTo>
                    <a:pt x="5365" y="2048"/>
                  </a:lnTo>
                  <a:lnTo>
                    <a:pt x="5366" y="2130"/>
                  </a:lnTo>
                  <a:lnTo>
                    <a:pt x="5370" y="2131"/>
                  </a:lnTo>
                  <a:lnTo>
                    <a:pt x="5372" y="2132"/>
                  </a:lnTo>
                  <a:lnTo>
                    <a:pt x="5374" y="2130"/>
                  </a:lnTo>
                  <a:lnTo>
                    <a:pt x="5378" y="2128"/>
                  </a:lnTo>
                  <a:lnTo>
                    <a:pt x="5378" y="1568"/>
                  </a:lnTo>
                  <a:close/>
                  <a:moveTo>
                    <a:pt x="5626" y="2439"/>
                  </a:moveTo>
                  <a:lnTo>
                    <a:pt x="5625" y="1376"/>
                  </a:lnTo>
                  <a:lnTo>
                    <a:pt x="5622" y="1373"/>
                  </a:lnTo>
                  <a:lnTo>
                    <a:pt x="5615" y="1362"/>
                  </a:lnTo>
                  <a:lnTo>
                    <a:pt x="5613" y="1409"/>
                  </a:lnTo>
                  <a:lnTo>
                    <a:pt x="5613" y="2419"/>
                  </a:lnTo>
                  <a:lnTo>
                    <a:pt x="5614" y="2444"/>
                  </a:lnTo>
                  <a:lnTo>
                    <a:pt x="5617" y="2448"/>
                  </a:lnTo>
                  <a:lnTo>
                    <a:pt x="5622" y="2460"/>
                  </a:lnTo>
                  <a:lnTo>
                    <a:pt x="5624" y="2445"/>
                  </a:lnTo>
                  <a:lnTo>
                    <a:pt x="5626" y="2439"/>
                  </a:lnTo>
                  <a:close/>
                  <a:moveTo>
                    <a:pt x="8727" y="8412"/>
                  </a:moveTo>
                  <a:lnTo>
                    <a:pt x="8669" y="8358"/>
                  </a:lnTo>
                  <a:lnTo>
                    <a:pt x="8610" y="8305"/>
                  </a:lnTo>
                  <a:lnTo>
                    <a:pt x="8552" y="8253"/>
                  </a:lnTo>
                  <a:lnTo>
                    <a:pt x="8492" y="8202"/>
                  </a:lnTo>
                  <a:lnTo>
                    <a:pt x="8432" y="8153"/>
                  </a:lnTo>
                  <a:lnTo>
                    <a:pt x="8371" y="8104"/>
                  </a:lnTo>
                  <a:lnTo>
                    <a:pt x="8310" y="8056"/>
                  </a:lnTo>
                  <a:lnTo>
                    <a:pt x="8249" y="8009"/>
                  </a:lnTo>
                  <a:lnTo>
                    <a:pt x="8187" y="7963"/>
                  </a:lnTo>
                  <a:lnTo>
                    <a:pt x="8124" y="7917"/>
                  </a:lnTo>
                  <a:lnTo>
                    <a:pt x="8056" y="7869"/>
                  </a:lnTo>
                  <a:lnTo>
                    <a:pt x="8050" y="7862"/>
                  </a:lnTo>
                  <a:lnTo>
                    <a:pt x="8039" y="7870"/>
                  </a:lnTo>
                  <a:lnTo>
                    <a:pt x="8044" y="7875"/>
                  </a:lnTo>
                  <a:lnTo>
                    <a:pt x="8049" y="7880"/>
                  </a:lnTo>
                  <a:lnTo>
                    <a:pt x="8217" y="8003"/>
                  </a:lnTo>
                  <a:lnTo>
                    <a:pt x="8282" y="8052"/>
                  </a:lnTo>
                  <a:lnTo>
                    <a:pt x="8347" y="8102"/>
                  </a:lnTo>
                  <a:lnTo>
                    <a:pt x="8411" y="8153"/>
                  </a:lnTo>
                  <a:lnTo>
                    <a:pt x="8474" y="8205"/>
                  </a:lnTo>
                  <a:lnTo>
                    <a:pt x="8536" y="8258"/>
                  </a:lnTo>
                  <a:lnTo>
                    <a:pt x="8597" y="8312"/>
                  </a:lnTo>
                  <a:lnTo>
                    <a:pt x="8657" y="8367"/>
                  </a:lnTo>
                  <a:lnTo>
                    <a:pt x="8669" y="8378"/>
                  </a:lnTo>
                  <a:lnTo>
                    <a:pt x="8682" y="8388"/>
                  </a:lnTo>
                  <a:lnTo>
                    <a:pt x="8710" y="8410"/>
                  </a:lnTo>
                  <a:lnTo>
                    <a:pt x="8715" y="8410"/>
                  </a:lnTo>
                  <a:lnTo>
                    <a:pt x="8727" y="84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3" name="docshape8">
              <a:extLst>
                <a:ext uri="{FF2B5EF4-FFF2-40B4-BE49-F238E27FC236}">
                  <a16:creationId xmlns:a16="http://schemas.microsoft.com/office/drawing/2014/main" id="{ADD9C979-C9CB-46C9-BFC9-F1EA94F365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" y="2047"/>
              <a:ext cx="106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docshape9">
              <a:extLst>
                <a:ext uri="{FF2B5EF4-FFF2-40B4-BE49-F238E27FC236}">
                  <a16:creationId xmlns:a16="http://schemas.microsoft.com/office/drawing/2014/main" id="{5F17FFFC-B47A-4D6F-994F-B68F00C76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4" y="6177"/>
              <a:ext cx="18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docshape10">
              <a:extLst>
                <a:ext uri="{FF2B5EF4-FFF2-40B4-BE49-F238E27FC236}">
                  <a16:creationId xmlns:a16="http://schemas.microsoft.com/office/drawing/2014/main" id="{127E2940-DF55-4658-812E-093B1F3FA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6" y="5272"/>
              <a:ext cx="3874" cy="2479"/>
            </a:xfrm>
            <a:custGeom>
              <a:avLst/>
              <a:gdLst>
                <a:gd name="T0" fmla="+- 0 2316 2297"/>
                <a:gd name="T1" fmla="*/ T0 w 3874"/>
                <a:gd name="T2" fmla="+- 0 7690 5272"/>
                <a:gd name="T3" fmla="*/ 7690 h 2479"/>
                <a:gd name="T4" fmla="+- 0 2315 2297"/>
                <a:gd name="T5" fmla="*/ T4 w 3874"/>
                <a:gd name="T6" fmla="+- 0 7603 5272"/>
                <a:gd name="T7" fmla="*/ 7603 h 2479"/>
                <a:gd name="T8" fmla="+- 0 2312 2297"/>
                <a:gd name="T9" fmla="*/ T8 w 3874"/>
                <a:gd name="T10" fmla="+- 0 7496 5272"/>
                <a:gd name="T11" fmla="*/ 7496 h 2479"/>
                <a:gd name="T12" fmla="+- 0 2308 2297"/>
                <a:gd name="T13" fmla="*/ T12 w 3874"/>
                <a:gd name="T14" fmla="+- 0 7390 5272"/>
                <a:gd name="T15" fmla="*/ 7390 h 2479"/>
                <a:gd name="T16" fmla="+- 0 2304 2297"/>
                <a:gd name="T17" fmla="*/ T16 w 3874"/>
                <a:gd name="T18" fmla="+- 0 7306 5272"/>
                <a:gd name="T19" fmla="*/ 7306 h 2479"/>
                <a:gd name="T20" fmla="+- 0 2300 2297"/>
                <a:gd name="T21" fmla="*/ T20 w 3874"/>
                <a:gd name="T22" fmla="+- 0 7267 5272"/>
                <a:gd name="T23" fmla="*/ 7267 h 2479"/>
                <a:gd name="T24" fmla="+- 0 2299 2297"/>
                <a:gd name="T25" fmla="*/ T24 w 3874"/>
                <a:gd name="T26" fmla="+- 0 7274 5272"/>
                <a:gd name="T27" fmla="*/ 7274 h 2479"/>
                <a:gd name="T28" fmla="+- 0 2297 2297"/>
                <a:gd name="T29" fmla="*/ T28 w 3874"/>
                <a:gd name="T30" fmla="+- 0 7281 5272"/>
                <a:gd name="T31" fmla="*/ 7281 h 2479"/>
                <a:gd name="T32" fmla="+- 0 2303 2297"/>
                <a:gd name="T33" fmla="*/ T32 w 3874"/>
                <a:gd name="T34" fmla="+- 0 7748 5272"/>
                <a:gd name="T35" fmla="*/ 7748 h 2479"/>
                <a:gd name="T36" fmla="+- 0 2308 2297"/>
                <a:gd name="T37" fmla="*/ T36 w 3874"/>
                <a:gd name="T38" fmla="+- 0 7749 5272"/>
                <a:gd name="T39" fmla="*/ 7749 h 2479"/>
                <a:gd name="T40" fmla="+- 0 2312 2297"/>
                <a:gd name="T41" fmla="*/ T40 w 3874"/>
                <a:gd name="T42" fmla="+- 0 7751 5272"/>
                <a:gd name="T43" fmla="*/ 7751 h 2479"/>
                <a:gd name="T44" fmla="+- 0 2313 2297"/>
                <a:gd name="T45" fmla="*/ T44 w 3874"/>
                <a:gd name="T46" fmla="+- 0 7745 5272"/>
                <a:gd name="T47" fmla="*/ 7745 h 2479"/>
                <a:gd name="T48" fmla="+- 0 2316 2297"/>
                <a:gd name="T49" fmla="*/ T48 w 3874"/>
                <a:gd name="T50" fmla="+- 0 7740 5272"/>
                <a:gd name="T51" fmla="*/ 7740 h 2479"/>
                <a:gd name="T52" fmla="+- 0 2316 2297"/>
                <a:gd name="T53" fmla="*/ T52 w 3874"/>
                <a:gd name="T54" fmla="+- 0 7735 5272"/>
                <a:gd name="T55" fmla="*/ 7735 h 2479"/>
                <a:gd name="T56" fmla="+- 0 2316 2297"/>
                <a:gd name="T57" fmla="*/ T56 w 3874"/>
                <a:gd name="T58" fmla="+- 0 7690 5272"/>
                <a:gd name="T59" fmla="*/ 7690 h 2479"/>
                <a:gd name="T60" fmla="+- 0 6170 2297"/>
                <a:gd name="T61" fmla="*/ T60 w 3874"/>
                <a:gd name="T62" fmla="+- 0 5288 5272"/>
                <a:gd name="T63" fmla="*/ 5288 h 2479"/>
                <a:gd name="T64" fmla="+- 0 6158 2297"/>
                <a:gd name="T65" fmla="*/ T64 w 3874"/>
                <a:gd name="T66" fmla="+- 0 5282 5272"/>
                <a:gd name="T67" fmla="*/ 5282 h 2479"/>
                <a:gd name="T68" fmla="+- 0 6149 2297"/>
                <a:gd name="T69" fmla="*/ T68 w 3874"/>
                <a:gd name="T70" fmla="+- 0 5276 5272"/>
                <a:gd name="T71" fmla="*/ 5276 h 2479"/>
                <a:gd name="T72" fmla="+- 0 6126 2297"/>
                <a:gd name="T73" fmla="*/ T72 w 3874"/>
                <a:gd name="T74" fmla="+- 0 5282 5272"/>
                <a:gd name="T75" fmla="*/ 5282 h 2479"/>
                <a:gd name="T76" fmla="+- 0 6114 2297"/>
                <a:gd name="T77" fmla="*/ T76 w 3874"/>
                <a:gd name="T78" fmla="+- 0 5276 5272"/>
                <a:gd name="T79" fmla="*/ 5276 h 2479"/>
                <a:gd name="T80" fmla="+- 0 6099 2297"/>
                <a:gd name="T81" fmla="*/ T80 w 3874"/>
                <a:gd name="T82" fmla="+- 0 5272 5272"/>
                <a:gd name="T83" fmla="*/ 5272 h 2479"/>
                <a:gd name="T84" fmla="+- 0 6102 2297"/>
                <a:gd name="T85" fmla="*/ T84 w 3874"/>
                <a:gd name="T86" fmla="+- 0 5295 5272"/>
                <a:gd name="T87" fmla="*/ 5295 h 2479"/>
                <a:gd name="T88" fmla="+- 0 6104 2297"/>
                <a:gd name="T89" fmla="*/ T88 w 3874"/>
                <a:gd name="T90" fmla="+- 0 5315 5272"/>
                <a:gd name="T91" fmla="*/ 5315 h 2479"/>
                <a:gd name="T92" fmla="+- 0 6105 2297"/>
                <a:gd name="T93" fmla="*/ T92 w 3874"/>
                <a:gd name="T94" fmla="+- 0 5327 5272"/>
                <a:gd name="T95" fmla="*/ 5327 h 2479"/>
                <a:gd name="T96" fmla="+- 0 6105 2297"/>
                <a:gd name="T97" fmla="*/ T96 w 3874"/>
                <a:gd name="T98" fmla="+- 0 5389 5272"/>
                <a:gd name="T99" fmla="*/ 5389 h 2479"/>
                <a:gd name="T100" fmla="+- 0 6107 2297"/>
                <a:gd name="T101" fmla="*/ T100 w 3874"/>
                <a:gd name="T102" fmla="+- 0 5422 5272"/>
                <a:gd name="T103" fmla="*/ 5422 h 2479"/>
                <a:gd name="T104" fmla="+- 0 6109 2297"/>
                <a:gd name="T105" fmla="*/ T104 w 3874"/>
                <a:gd name="T106" fmla="+- 0 5427 5272"/>
                <a:gd name="T107" fmla="*/ 5427 h 2479"/>
                <a:gd name="T108" fmla="+- 0 6111 2297"/>
                <a:gd name="T109" fmla="*/ T108 w 3874"/>
                <a:gd name="T110" fmla="+- 0 5433 5272"/>
                <a:gd name="T111" fmla="*/ 5433 h 2479"/>
                <a:gd name="T112" fmla="+- 0 6116 2297"/>
                <a:gd name="T113" fmla="*/ T112 w 3874"/>
                <a:gd name="T114" fmla="+- 0 5400 5272"/>
                <a:gd name="T115" fmla="*/ 5400 h 2479"/>
                <a:gd name="T116" fmla="+- 0 6117 2297"/>
                <a:gd name="T117" fmla="*/ T116 w 3874"/>
                <a:gd name="T118" fmla="+- 0 5366 5272"/>
                <a:gd name="T119" fmla="*/ 5366 h 2479"/>
                <a:gd name="T120" fmla="+- 0 6118 2297"/>
                <a:gd name="T121" fmla="*/ T120 w 3874"/>
                <a:gd name="T122" fmla="+- 0 5334 5272"/>
                <a:gd name="T123" fmla="*/ 5334 h 2479"/>
                <a:gd name="T124" fmla="+- 0 6120 2297"/>
                <a:gd name="T125" fmla="*/ T124 w 3874"/>
                <a:gd name="T126" fmla="+- 0 5301 5272"/>
                <a:gd name="T127" fmla="*/ 5301 h 2479"/>
                <a:gd name="T128" fmla="+- 0 6136 2297"/>
                <a:gd name="T129" fmla="*/ T128 w 3874"/>
                <a:gd name="T130" fmla="+- 0 5299 5272"/>
                <a:gd name="T131" fmla="*/ 5299 h 2479"/>
                <a:gd name="T132" fmla="+- 0 6147 2297"/>
                <a:gd name="T133" fmla="*/ T132 w 3874"/>
                <a:gd name="T134" fmla="+- 0 5301 5272"/>
                <a:gd name="T135" fmla="*/ 5301 h 2479"/>
                <a:gd name="T136" fmla="+- 0 6153 2297"/>
                <a:gd name="T137" fmla="*/ T136 w 3874"/>
                <a:gd name="T138" fmla="+- 0 5307 5272"/>
                <a:gd name="T139" fmla="*/ 5307 h 2479"/>
                <a:gd name="T140" fmla="+- 0 6154 2297"/>
                <a:gd name="T141" fmla="*/ T140 w 3874"/>
                <a:gd name="T142" fmla="+- 0 5318 5272"/>
                <a:gd name="T143" fmla="*/ 5318 h 2479"/>
                <a:gd name="T144" fmla="+- 0 6155 2297"/>
                <a:gd name="T145" fmla="*/ T144 w 3874"/>
                <a:gd name="T146" fmla="+- 0 5351 5272"/>
                <a:gd name="T147" fmla="*/ 5351 h 2479"/>
                <a:gd name="T148" fmla="+- 0 6155 2297"/>
                <a:gd name="T149" fmla="*/ T148 w 3874"/>
                <a:gd name="T150" fmla="+- 0 5454 5272"/>
                <a:gd name="T151" fmla="*/ 5454 h 2479"/>
                <a:gd name="T152" fmla="+- 0 6152 2297"/>
                <a:gd name="T153" fmla="*/ T152 w 3874"/>
                <a:gd name="T154" fmla="+- 0 5456 5272"/>
                <a:gd name="T155" fmla="*/ 5456 h 2479"/>
                <a:gd name="T156" fmla="+- 0 6149 2297"/>
                <a:gd name="T157" fmla="*/ T156 w 3874"/>
                <a:gd name="T158" fmla="+- 0 5460 5272"/>
                <a:gd name="T159" fmla="*/ 5460 h 2479"/>
                <a:gd name="T160" fmla="+- 0 6111 2297"/>
                <a:gd name="T161" fmla="*/ T160 w 3874"/>
                <a:gd name="T162" fmla="+- 0 5460 5272"/>
                <a:gd name="T163" fmla="*/ 5460 h 2479"/>
                <a:gd name="T164" fmla="+- 0 6125 2297"/>
                <a:gd name="T165" fmla="*/ T164 w 3874"/>
                <a:gd name="T166" fmla="+- 0 5472 5272"/>
                <a:gd name="T167" fmla="*/ 5472 h 2479"/>
                <a:gd name="T168" fmla="+- 0 6140 2297"/>
                <a:gd name="T169" fmla="*/ T168 w 3874"/>
                <a:gd name="T170" fmla="+- 0 5476 5272"/>
                <a:gd name="T171" fmla="*/ 5476 h 2479"/>
                <a:gd name="T172" fmla="+- 0 6155 2297"/>
                <a:gd name="T173" fmla="*/ T172 w 3874"/>
                <a:gd name="T174" fmla="+- 0 5476 5272"/>
                <a:gd name="T175" fmla="*/ 5476 h 2479"/>
                <a:gd name="T176" fmla="+- 0 6170 2297"/>
                <a:gd name="T177" fmla="*/ T176 w 3874"/>
                <a:gd name="T178" fmla="+- 0 5477 5272"/>
                <a:gd name="T179" fmla="*/ 5477 h 2479"/>
                <a:gd name="T180" fmla="+- 0 6170 2297"/>
                <a:gd name="T181" fmla="*/ T180 w 3874"/>
                <a:gd name="T182" fmla="+- 0 5288 5272"/>
                <a:gd name="T183" fmla="*/ 5288 h 24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3874" h="2479">
                  <a:moveTo>
                    <a:pt x="19" y="2418"/>
                  </a:moveTo>
                  <a:lnTo>
                    <a:pt x="18" y="2331"/>
                  </a:lnTo>
                  <a:lnTo>
                    <a:pt x="15" y="2224"/>
                  </a:lnTo>
                  <a:lnTo>
                    <a:pt x="11" y="2118"/>
                  </a:lnTo>
                  <a:lnTo>
                    <a:pt x="7" y="2034"/>
                  </a:lnTo>
                  <a:lnTo>
                    <a:pt x="3" y="1995"/>
                  </a:lnTo>
                  <a:lnTo>
                    <a:pt x="2" y="2002"/>
                  </a:lnTo>
                  <a:lnTo>
                    <a:pt x="0" y="2009"/>
                  </a:lnTo>
                  <a:lnTo>
                    <a:pt x="6" y="2476"/>
                  </a:lnTo>
                  <a:lnTo>
                    <a:pt x="11" y="2477"/>
                  </a:lnTo>
                  <a:lnTo>
                    <a:pt x="15" y="2479"/>
                  </a:lnTo>
                  <a:lnTo>
                    <a:pt x="16" y="2473"/>
                  </a:lnTo>
                  <a:lnTo>
                    <a:pt x="19" y="2468"/>
                  </a:lnTo>
                  <a:lnTo>
                    <a:pt x="19" y="2463"/>
                  </a:lnTo>
                  <a:lnTo>
                    <a:pt x="19" y="2418"/>
                  </a:lnTo>
                  <a:close/>
                  <a:moveTo>
                    <a:pt x="3873" y="16"/>
                  </a:moveTo>
                  <a:lnTo>
                    <a:pt x="3861" y="10"/>
                  </a:lnTo>
                  <a:lnTo>
                    <a:pt x="3852" y="4"/>
                  </a:lnTo>
                  <a:lnTo>
                    <a:pt x="3829" y="10"/>
                  </a:lnTo>
                  <a:lnTo>
                    <a:pt x="3817" y="4"/>
                  </a:lnTo>
                  <a:lnTo>
                    <a:pt x="3802" y="0"/>
                  </a:lnTo>
                  <a:lnTo>
                    <a:pt x="3805" y="23"/>
                  </a:lnTo>
                  <a:lnTo>
                    <a:pt x="3807" y="43"/>
                  </a:lnTo>
                  <a:lnTo>
                    <a:pt x="3808" y="55"/>
                  </a:lnTo>
                  <a:lnTo>
                    <a:pt x="3808" y="117"/>
                  </a:lnTo>
                  <a:lnTo>
                    <a:pt x="3810" y="150"/>
                  </a:lnTo>
                  <a:lnTo>
                    <a:pt x="3812" y="155"/>
                  </a:lnTo>
                  <a:lnTo>
                    <a:pt x="3814" y="161"/>
                  </a:lnTo>
                  <a:lnTo>
                    <a:pt x="3819" y="128"/>
                  </a:lnTo>
                  <a:lnTo>
                    <a:pt x="3820" y="94"/>
                  </a:lnTo>
                  <a:lnTo>
                    <a:pt x="3821" y="62"/>
                  </a:lnTo>
                  <a:lnTo>
                    <a:pt x="3823" y="29"/>
                  </a:lnTo>
                  <a:lnTo>
                    <a:pt x="3839" y="27"/>
                  </a:lnTo>
                  <a:lnTo>
                    <a:pt x="3850" y="29"/>
                  </a:lnTo>
                  <a:lnTo>
                    <a:pt x="3856" y="35"/>
                  </a:lnTo>
                  <a:lnTo>
                    <a:pt x="3857" y="46"/>
                  </a:lnTo>
                  <a:lnTo>
                    <a:pt x="3858" y="79"/>
                  </a:lnTo>
                  <a:lnTo>
                    <a:pt x="3858" y="182"/>
                  </a:lnTo>
                  <a:lnTo>
                    <a:pt x="3855" y="184"/>
                  </a:lnTo>
                  <a:lnTo>
                    <a:pt x="3852" y="188"/>
                  </a:lnTo>
                  <a:lnTo>
                    <a:pt x="3814" y="188"/>
                  </a:lnTo>
                  <a:lnTo>
                    <a:pt x="3828" y="200"/>
                  </a:lnTo>
                  <a:lnTo>
                    <a:pt x="3843" y="204"/>
                  </a:lnTo>
                  <a:lnTo>
                    <a:pt x="3858" y="204"/>
                  </a:lnTo>
                  <a:lnTo>
                    <a:pt x="3873" y="205"/>
                  </a:lnTo>
                  <a:lnTo>
                    <a:pt x="3873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6" name="docshape11">
              <a:extLst>
                <a:ext uri="{FF2B5EF4-FFF2-40B4-BE49-F238E27FC236}">
                  <a16:creationId xmlns:a16="http://schemas.microsoft.com/office/drawing/2014/main" id="{0EE982C9-EBF6-4548-A383-B4E37B885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3" y="7746"/>
              <a:ext cx="338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docshape12">
              <a:extLst>
                <a:ext uri="{FF2B5EF4-FFF2-40B4-BE49-F238E27FC236}">
                  <a16:creationId xmlns:a16="http://schemas.microsoft.com/office/drawing/2014/main" id="{742DA9B5-15F8-4B32-8165-D9BD44E9A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2" y="7322"/>
              <a:ext cx="157" cy="372"/>
            </a:xfrm>
            <a:custGeom>
              <a:avLst/>
              <a:gdLst>
                <a:gd name="T0" fmla="+- 0 1569 1473"/>
                <a:gd name="T1" fmla="*/ T0 w 157"/>
                <a:gd name="T2" fmla="+- 0 7323 7323"/>
                <a:gd name="T3" fmla="*/ 7323 h 372"/>
                <a:gd name="T4" fmla="+- 0 1527 1473"/>
                <a:gd name="T5" fmla="*/ T4 w 157"/>
                <a:gd name="T6" fmla="+- 0 7323 7323"/>
                <a:gd name="T7" fmla="*/ 7323 h 372"/>
                <a:gd name="T8" fmla="+- 0 1494 1473"/>
                <a:gd name="T9" fmla="*/ T8 w 157"/>
                <a:gd name="T10" fmla="+- 0 7325 7323"/>
                <a:gd name="T11" fmla="*/ 7325 h 372"/>
                <a:gd name="T12" fmla="+- 0 1473 1473"/>
                <a:gd name="T13" fmla="*/ T12 w 157"/>
                <a:gd name="T14" fmla="+- 0 7330 7323"/>
                <a:gd name="T15" fmla="*/ 7330 h 372"/>
                <a:gd name="T16" fmla="+- 0 1473 1473"/>
                <a:gd name="T17" fmla="*/ T16 w 157"/>
                <a:gd name="T18" fmla="+- 0 7333 7323"/>
                <a:gd name="T19" fmla="*/ 7333 h 372"/>
                <a:gd name="T20" fmla="+- 0 1473 1473"/>
                <a:gd name="T21" fmla="*/ T20 w 157"/>
                <a:gd name="T22" fmla="+- 0 7337 7323"/>
                <a:gd name="T23" fmla="*/ 7337 h 372"/>
                <a:gd name="T24" fmla="+- 0 1481 1473"/>
                <a:gd name="T25" fmla="*/ T24 w 157"/>
                <a:gd name="T26" fmla="+- 0 7338 7323"/>
                <a:gd name="T27" fmla="*/ 7338 h 372"/>
                <a:gd name="T28" fmla="+- 0 1489 1473"/>
                <a:gd name="T29" fmla="*/ T28 w 157"/>
                <a:gd name="T30" fmla="+- 0 7340 7323"/>
                <a:gd name="T31" fmla="*/ 7340 h 372"/>
                <a:gd name="T32" fmla="+- 0 1598 1473"/>
                <a:gd name="T33" fmla="*/ T32 w 157"/>
                <a:gd name="T34" fmla="+- 0 7340 7323"/>
                <a:gd name="T35" fmla="*/ 7340 h 372"/>
                <a:gd name="T36" fmla="+- 0 1606 1473"/>
                <a:gd name="T37" fmla="*/ T36 w 157"/>
                <a:gd name="T38" fmla="+- 0 7344 7323"/>
                <a:gd name="T39" fmla="*/ 7344 h 372"/>
                <a:gd name="T40" fmla="+- 0 1615 1473"/>
                <a:gd name="T41" fmla="*/ T40 w 157"/>
                <a:gd name="T42" fmla="+- 0 7345 7323"/>
                <a:gd name="T43" fmla="*/ 7345 h 372"/>
                <a:gd name="T44" fmla="+- 0 1615 1473"/>
                <a:gd name="T45" fmla="*/ T44 w 157"/>
                <a:gd name="T46" fmla="+- 0 7552 7323"/>
                <a:gd name="T47" fmla="*/ 7552 h 372"/>
                <a:gd name="T48" fmla="+- 0 1615 1473"/>
                <a:gd name="T49" fmla="*/ T48 w 157"/>
                <a:gd name="T50" fmla="+- 0 7582 7323"/>
                <a:gd name="T51" fmla="*/ 7582 h 372"/>
                <a:gd name="T52" fmla="+- 0 1615 1473"/>
                <a:gd name="T53" fmla="*/ T52 w 157"/>
                <a:gd name="T54" fmla="+- 0 7638 7323"/>
                <a:gd name="T55" fmla="*/ 7638 h 372"/>
                <a:gd name="T56" fmla="+- 0 1616 1473"/>
                <a:gd name="T57" fmla="*/ T56 w 157"/>
                <a:gd name="T58" fmla="+- 0 7666 7323"/>
                <a:gd name="T59" fmla="*/ 7666 h 372"/>
                <a:gd name="T60" fmla="+- 0 1622 1473"/>
                <a:gd name="T61" fmla="*/ T60 w 157"/>
                <a:gd name="T62" fmla="+- 0 7694 7323"/>
                <a:gd name="T63" fmla="*/ 7694 h 372"/>
                <a:gd name="T64" fmla="+- 0 1627 1473"/>
                <a:gd name="T65" fmla="*/ T64 w 157"/>
                <a:gd name="T66" fmla="+- 0 7641 7323"/>
                <a:gd name="T67" fmla="*/ 7641 h 372"/>
                <a:gd name="T68" fmla="+- 0 1629 1473"/>
                <a:gd name="T69" fmla="*/ T68 w 157"/>
                <a:gd name="T70" fmla="+- 0 7555 7323"/>
                <a:gd name="T71" fmla="*/ 7555 h 372"/>
                <a:gd name="T72" fmla="+- 0 1629 1473"/>
                <a:gd name="T73" fmla="*/ T72 w 157"/>
                <a:gd name="T74" fmla="+- 0 7459 7323"/>
                <a:gd name="T75" fmla="*/ 7459 h 372"/>
                <a:gd name="T76" fmla="+- 0 1626 1473"/>
                <a:gd name="T77" fmla="*/ T76 w 157"/>
                <a:gd name="T78" fmla="+- 0 7375 7323"/>
                <a:gd name="T79" fmla="*/ 7375 h 372"/>
                <a:gd name="T80" fmla="+- 0 1622 1473"/>
                <a:gd name="T81" fmla="*/ T80 w 157"/>
                <a:gd name="T82" fmla="+- 0 7325 7323"/>
                <a:gd name="T83" fmla="*/ 7325 h 372"/>
                <a:gd name="T84" fmla="+- 0 1569 1473"/>
                <a:gd name="T85" fmla="*/ T84 w 157"/>
                <a:gd name="T86" fmla="+- 0 7323 7323"/>
                <a:gd name="T87" fmla="*/ 7323 h 3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157" h="372">
                  <a:moveTo>
                    <a:pt x="96" y="0"/>
                  </a:moveTo>
                  <a:lnTo>
                    <a:pt x="54" y="0"/>
                  </a:lnTo>
                  <a:lnTo>
                    <a:pt x="21" y="2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8" y="15"/>
                  </a:lnTo>
                  <a:lnTo>
                    <a:pt x="16" y="17"/>
                  </a:lnTo>
                  <a:lnTo>
                    <a:pt x="125" y="17"/>
                  </a:lnTo>
                  <a:lnTo>
                    <a:pt x="133" y="21"/>
                  </a:lnTo>
                  <a:lnTo>
                    <a:pt x="142" y="22"/>
                  </a:lnTo>
                  <a:lnTo>
                    <a:pt x="142" y="229"/>
                  </a:lnTo>
                  <a:lnTo>
                    <a:pt x="142" y="259"/>
                  </a:lnTo>
                  <a:lnTo>
                    <a:pt x="142" y="315"/>
                  </a:lnTo>
                  <a:lnTo>
                    <a:pt x="143" y="343"/>
                  </a:lnTo>
                  <a:lnTo>
                    <a:pt x="149" y="371"/>
                  </a:lnTo>
                  <a:lnTo>
                    <a:pt x="154" y="318"/>
                  </a:lnTo>
                  <a:lnTo>
                    <a:pt x="156" y="232"/>
                  </a:lnTo>
                  <a:lnTo>
                    <a:pt x="156" y="136"/>
                  </a:lnTo>
                  <a:lnTo>
                    <a:pt x="153" y="52"/>
                  </a:lnTo>
                  <a:lnTo>
                    <a:pt x="149" y="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8" name="docshape13">
              <a:extLst>
                <a:ext uri="{FF2B5EF4-FFF2-40B4-BE49-F238E27FC236}">
                  <a16:creationId xmlns:a16="http://schemas.microsoft.com/office/drawing/2014/main" id="{323C73A5-A6FF-423D-93D3-D0E18D9D4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7" y="8825"/>
              <a:ext cx="356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docshape14">
              <a:extLst>
                <a:ext uri="{FF2B5EF4-FFF2-40B4-BE49-F238E27FC236}">
                  <a16:creationId xmlns:a16="http://schemas.microsoft.com/office/drawing/2014/main" id="{BDCCB38F-0677-40EB-9FF2-68BC196B6B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1" y="2137"/>
              <a:ext cx="113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docshape15">
              <a:extLst>
                <a:ext uri="{FF2B5EF4-FFF2-40B4-BE49-F238E27FC236}">
                  <a16:creationId xmlns:a16="http://schemas.microsoft.com/office/drawing/2014/main" id="{5174B07B-93D2-406E-8A10-ED364C0C8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2" y="1604"/>
              <a:ext cx="3476" cy="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docshape16">
              <a:extLst>
                <a:ext uri="{FF2B5EF4-FFF2-40B4-BE49-F238E27FC236}">
                  <a16:creationId xmlns:a16="http://schemas.microsoft.com/office/drawing/2014/main" id="{11CE1B33-5797-4205-B4AE-9F7890C8C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3" y="2403"/>
              <a:ext cx="6647" cy="5349"/>
            </a:xfrm>
            <a:custGeom>
              <a:avLst/>
              <a:gdLst>
                <a:gd name="T0" fmla="+- 0 1621 1483"/>
                <a:gd name="T1" fmla="*/ T0 w 6647"/>
                <a:gd name="T2" fmla="+- 0 7745 2403"/>
                <a:gd name="T3" fmla="*/ 7745 h 5349"/>
                <a:gd name="T4" fmla="+- 0 1614 1483"/>
                <a:gd name="T5" fmla="*/ T4 w 6647"/>
                <a:gd name="T6" fmla="+- 0 7739 2403"/>
                <a:gd name="T7" fmla="*/ 7739 h 5349"/>
                <a:gd name="T8" fmla="+- 0 1610 1483"/>
                <a:gd name="T9" fmla="*/ T8 w 6647"/>
                <a:gd name="T10" fmla="+- 0 7733 2403"/>
                <a:gd name="T11" fmla="*/ 7733 h 5349"/>
                <a:gd name="T12" fmla="+- 0 1613 1483"/>
                <a:gd name="T13" fmla="*/ T12 w 6647"/>
                <a:gd name="T14" fmla="+- 0 7719 2403"/>
                <a:gd name="T15" fmla="*/ 7719 h 5349"/>
                <a:gd name="T16" fmla="+- 0 1610 1483"/>
                <a:gd name="T17" fmla="*/ T16 w 6647"/>
                <a:gd name="T18" fmla="+- 0 7711 2403"/>
                <a:gd name="T19" fmla="*/ 7711 h 5349"/>
                <a:gd name="T20" fmla="+- 0 1571 1483"/>
                <a:gd name="T21" fmla="*/ T20 w 6647"/>
                <a:gd name="T22" fmla="+- 0 7710 2403"/>
                <a:gd name="T23" fmla="*/ 7710 h 5349"/>
                <a:gd name="T24" fmla="+- 0 1523 1483"/>
                <a:gd name="T25" fmla="*/ T24 w 6647"/>
                <a:gd name="T26" fmla="+- 0 7711 2403"/>
                <a:gd name="T27" fmla="*/ 7711 h 5349"/>
                <a:gd name="T28" fmla="+- 0 1522 1483"/>
                <a:gd name="T29" fmla="*/ T28 w 6647"/>
                <a:gd name="T30" fmla="+- 0 7715 2403"/>
                <a:gd name="T31" fmla="*/ 7715 h 5349"/>
                <a:gd name="T32" fmla="+- 0 1529 1483"/>
                <a:gd name="T33" fmla="*/ T32 w 6647"/>
                <a:gd name="T34" fmla="+- 0 7731 2403"/>
                <a:gd name="T35" fmla="*/ 7731 h 5349"/>
                <a:gd name="T36" fmla="+- 0 1528 1483"/>
                <a:gd name="T37" fmla="*/ T36 w 6647"/>
                <a:gd name="T38" fmla="+- 0 7733 2403"/>
                <a:gd name="T39" fmla="*/ 7733 h 5349"/>
                <a:gd name="T40" fmla="+- 0 1528 1483"/>
                <a:gd name="T41" fmla="*/ T40 w 6647"/>
                <a:gd name="T42" fmla="+- 0 7734 2403"/>
                <a:gd name="T43" fmla="*/ 7734 h 5349"/>
                <a:gd name="T44" fmla="+- 0 1483 1483"/>
                <a:gd name="T45" fmla="*/ T44 w 6647"/>
                <a:gd name="T46" fmla="+- 0 7740 2403"/>
                <a:gd name="T47" fmla="*/ 7740 h 5349"/>
                <a:gd name="T48" fmla="+- 0 1486 1483"/>
                <a:gd name="T49" fmla="*/ T48 w 6647"/>
                <a:gd name="T50" fmla="+- 0 7746 2403"/>
                <a:gd name="T51" fmla="*/ 7746 h 5349"/>
                <a:gd name="T52" fmla="+- 0 1488 1483"/>
                <a:gd name="T53" fmla="*/ T52 w 6647"/>
                <a:gd name="T54" fmla="+- 0 7750 2403"/>
                <a:gd name="T55" fmla="*/ 7750 h 5349"/>
                <a:gd name="T56" fmla="+- 0 1519 1483"/>
                <a:gd name="T57" fmla="*/ T56 w 6647"/>
                <a:gd name="T58" fmla="+- 0 7751 2403"/>
                <a:gd name="T59" fmla="*/ 7751 h 5349"/>
                <a:gd name="T60" fmla="+- 0 1579 1483"/>
                <a:gd name="T61" fmla="*/ T60 w 6647"/>
                <a:gd name="T62" fmla="+- 0 7752 2403"/>
                <a:gd name="T63" fmla="*/ 7752 h 5349"/>
                <a:gd name="T64" fmla="+- 0 1614 1483"/>
                <a:gd name="T65" fmla="*/ T64 w 6647"/>
                <a:gd name="T66" fmla="+- 0 7752 2403"/>
                <a:gd name="T67" fmla="*/ 7752 h 5349"/>
                <a:gd name="T68" fmla="+- 0 1621 1483"/>
                <a:gd name="T69" fmla="*/ T68 w 6647"/>
                <a:gd name="T70" fmla="+- 0 7745 2403"/>
                <a:gd name="T71" fmla="*/ 7745 h 5349"/>
                <a:gd name="T72" fmla="+- 0 3645 1483"/>
                <a:gd name="T73" fmla="*/ T72 w 6647"/>
                <a:gd name="T74" fmla="+- 0 6011 2403"/>
                <a:gd name="T75" fmla="*/ 6011 h 5349"/>
                <a:gd name="T76" fmla="+- 0 3645 1483"/>
                <a:gd name="T77" fmla="*/ T76 w 6647"/>
                <a:gd name="T78" fmla="+- 0 6001 2403"/>
                <a:gd name="T79" fmla="*/ 6001 h 5349"/>
                <a:gd name="T80" fmla="+- 0 3631 1483"/>
                <a:gd name="T81" fmla="*/ T80 w 6647"/>
                <a:gd name="T82" fmla="+- 0 5864 2403"/>
                <a:gd name="T83" fmla="*/ 5864 h 5349"/>
                <a:gd name="T84" fmla="+- 0 3627 1483"/>
                <a:gd name="T85" fmla="*/ T84 w 6647"/>
                <a:gd name="T86" fmla="+- 0 5812 2403"/>
                <a:gd name="T87" fmla="*/ 5812 h 5349"/>
                <a:gd name="T88" fmla="+- 0 3625 1483"/>
                <a:gd name="T89" fmla="*/ T88 w 6647"/>
                <a:gd name="T90" fmla="+- 0 5788 2403"/>
                <a:gd name="T91" fmla="*/ 5788 h 5349"/>
                <a:gd name="T92" fmla="+- 0 3620 1483"/>
                <a:gd name="T93" fmla="*/ T92 w 6647"/>
                <a:gd name="T94" fmla="+- 0 5782 2403"/>
                <a:gd name="T95" fmla="*/ 5782 h 5349"/>
                <a:gd name="T96" fmla="+- 0 3614 1483"/>
                <a:gd name="T97" fmla="*/ T96 w 6647"/>
                <a:gd name="T98" fmla="+- 0 5767 2403"/>
                <a:gd name="T99" fmla="*/ 5767 h 5349"/>
                <a:gd name="T100" fmla="+- 0 3612 1483"/>
                <a:gd name="T101" fmla="*/ T100 w 6647"/>
                <a:gd name="T102" fmla="+- 0 5782 2403"/>
                <a:gd name="T103" fmla="*/ 5782 h 5349"/>
                <a:gd name="T104" fmla="+- 0 3610 1483"/>
                <a:gd name="T105" fmla="*/ T104 w 6647"/>
                <a:gd name="T106" fmla="+- 0 5788 2403"/>
                <a:gd name="T107" fmla="*/ 5788 h 5349"/>
                <a:gd name="T108" fmla="+- 0 3617 1483"/>
                <a:gd name="T109" fmla="*/ T108 w 6647"/>
                <a:gd name="T110" fmla="+- 0 5869 2403"/>
                <a:gd name="T111" fmla="*/ 5869 h 5349"/>
                <a:gd name="T112" fmla="+- 0 3623 1483"/>
                <a:gd name="T113" fmla="*/ T112 w 6647"/>
                <a:gd name="T114" fmla="+- 0 5927 2403"/>
                <a:gd name="T115" fmla="*/ 5927 h 5349"/>
                <a:gd name="T116" fmla="+- 0 3635 1483"/>
                <a:gd name="T117" fmla="*/ T116 w 6647"/>
                <a:gd name="T118" fmla="+- 0 6032 2403"/>
                <a:gd name="T119" fmla="*/ 6032 h 5349"/>
                <a:gd name="T120" fmla="+- 0 3639 1483"/>
                <a:gd name="T121" fmla="*/ T120 w 6647"/>
                <a:gd name="T122" fmla="+- 0 6038 2403"/>
                <a:gd name="T123" fmla="*/ 6038 h 5349"/>
                <a:gd name="T124" fmla="+- 0 3645 1483"/>
                <a:gd name="T125" fmla="*/ T124 w 6647"/>
                <a:gd name="T126" fmla="+- 0 6050 2403"/>
                <a:gd name="T127" fmla="*/ 6050 h 5349"/>
                <a:gd name="T128" fmla="+- 0 3645 1483"/>
                <a:gd name="T129" fmla="*/ T128 w 6647"/>
                <a:gd name="T130" fmla="+- 0 6011 2403"/>
                <a:gd name="T131" fmla="*/ 6011 h 5349"/>
                <a:gd name="T132" fmla="+- 0 8130 1483"/>
                <a:gd name="T133" fmla="*/ T132 w 6647"/>
                <a:gd name="T134" fmla="+- 0 2543 2403"/>
                <a:gd name="T135" fmla="*/ 2543 h 5349"/>
                <a:gd name="T136" fmla="+- 0 8129 1483"/>
                <a:gd name="T137" fmla="*/ T136 w 6647"/>
                <a:gd name="T138" fmla="+- 0 2462 2403"/>
                <a:gd name="T139" fmla="*/ 2462 h 5349"/>
                <a:gd name="T140" fmla="+- 0 8128 1483"/>
                <a:gd name="T141" fmla="*/ T140 w 6647"/>
                <a:gd name="T142" fmla="+- 0 2416 2403"/>
                <a:gd name="T143" fmla="*/ 2416 h 5349"/>
                <a:gd name="T144" fmla="+- 0 8128 1483"/>
                <a:gd name="T145" fmla="*/ T144 w 6647"/>
                <a:gd name="T146" fmla="+- 0 2412 2403"/>
                <a:gd name="T147" fmla="*/ 2412 h 5349"/>
                <a:gd name="T148" fmla="+- 0 8125 1483"/>
                <a:gd name="T149" fmla="*/ T148 w 6647"/>
                <a:gd name="T150" fmla="+- 0 2409 2403"/>
                <a:gd name="T151" fmla="*/ 2409 h 5349"/>
                <a:gd name="T152" fmla="+- 0 8122 1483"/>
                <a:gd name="T153" fmla="*/ T152 w 6647"/>
                <a:gd name="T154" fmla="+- 0 2403 2403"/>
                <a:gd name="T155" fmla="*/ 2403 h 5349"/>
                <a:gd name="T156" fmla="+- 0 8120 1483"/>
                <a:gd name="T157" fmla="*/ T156 w 6647"/>
                <a:gd name="T158" fmla="+- 0 2410 2403"/>
                <a:gd name="T159" fmla="*/ 2410 h 5349"/>
                <a:gd name="T160" fmla="+- 0 8117 1483"/>
                <a:gd name="T161" fmla="*/ T160 w 6647"/>
                <a:gd name="T162" fmla="+- 0 2414 2403"/>
                <a:gd name="T163" fmla="*/ 2414 h 5349"/>
                <a:gd name="T164" fmla="+- 0 8117 1483"/>
                <a:gd name="T165" fmla="*/ T164 w 6647"/>
                <a:gd name="T166" fmla="+- 0 2850 2403"/>
                <a:gd name="T167" fmla="*/ 2850 h 5349"/>
                <a:gd name="T168" fmla="+- 0 8119 1483"/>
                <a:gd name="T169" fmla="*/ T168 w 6647"/>
                <a:gd name="T170" fmla="+- 0 2854 2403"/>
                <a:gd name="T171" fmla="*/ 2854 h 5349"/>
                <a:gd name="T172" fmla="+- 0 8123 1483"/>
                <a:gd name="T173" fmla="*/ T172 w 6647"/>
                <a:gd name="T174" fmla="+- 0 2866 2403"/>
                <a:gd name="T175" fmla="*/ 2866 h 5349"/>
                <a:gd name="T176" fmla="+- 0 8126 1483"/>
                <a:gd name="T177" fmla="*/ T176 w 6647"/>
                <a:gd name="T178" fmla="+- 0 2822 2403"/>
                <a:gd name="T179" fmla="*/ 2822 h 5349"/>
                <a:gd name="T180" fmla="+- 0 8128 1483"/>
                <a:gd name="T181" fmla="*/ T180 w 6647"/>
                <a:gd name="T182" fmla="+- 0 2742 2403"/>
                <a:gd name="T183" fmla="*/ 2742 h 5349"/>
                <a:gd name="T184" fmla="+- 0 8129 1483"/>
                <a:gd name="T185" fmla="*/ T184 w 6647"/>
                <a:gd name="T186" fmla="+- 0 2643 2403"/>
                <a:gd name="T187" fmla="*/ 2643 h 5349"/>
                <a:gd name="T188" fmla="+- 0 8130 1483"/>
                <a:gd name="T189" fmla="*/ T188 w 6647"/>
                <a:gd name="T190" fmla="+- 0 2543 2403"/>
                <a:gd name="T191" fmla="*/ 2543 h 534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</a:cxnLst>
              <a:rect l="0" t="0" r="r" b="b"/>
              <a:pathLst>
                <a:path w="6647" h="5349">
                  <a:moveTo>
                    <a:pt x="138" y="5342"/>
                  </a:moveTo>
                  <a:lnTo>
                    <a:pt x="131" y="5336"/>
                  </a:lnTo>
                  <a:lnTo>
                    <a:pt x="127" y="5330"/>
                  </a:lnTo>
                  <a:lnTo>
                    <a:pt x="130" y="5316"/>
                  </a:lnTo>
                  <a:lnTo>
                    <a:pt x="127" y="5308"/>
                  </a:lnTo>
                  <a:lnTo>
                    <a:pt x="88" y="5307"/>
                  </a:lnTo>
                  <a:lnTo>
                    <a:pt x="40" y="5308"/>
                  </a:lnTo>
                  <a:lnTo>
                    <a:pt x="39" y="5312"/>
                  </a:lnTo>
                  <a:lnTo>
                    <a:pt x="46" y="5328"/>
                  </a:lnTo>
                  <a:lnTo>
                    <a:pt x="45" y="5330"/>
                  </a:lnTo>
                  <a:lnTo>
                    <a:pt x="45" y="5331"/>
                  </a:lnTo>
                  <a:lnTo>
                    <a:pt x="0" y="5337"/>
                  </a:lnTo>
                  <a:lnTo>
                    <a:pt x="3" y="5343"/>
                  </a:lnTo>
                  <a:lnTo>
                    <a:pt x="5" y="5347"/>
                  </a:lnTo>
                  <a:lnTo>
                    <a:pt x="36" y="5348"/>
                  </a:lnTo>
                  <a:lnTo>
                    <a:pt x="96" y="5349"/>
                  </a:lnTo>
                  <a:lnTo>
                    <a:pt x="131" y="5349"/>
                  </a:lnTo>
                  <a:lnTo>
                    <a:pt x="138" y="5342"/>
                  </a:lnTo>
                  <a:close/>
                  <a:moveTo>
                    <a:pt x="2162" y="3608"/>
                  </a:moveTo>
                  <a:lnTo>
                    <a:pt x="2162" y="3598"/>
                  </a:lnTo>
                  <a:lnTo>
                    <a:pt x="2148" y="3461"/>
                  </a:lnTo>
                  <a:lnTo>
                    <a:pt x="2144" y="3409"/>
                  </a:lnTo>
                  <a:lnTo>
                    <a:pt x="2142" y="3385"/>
                  </a:lnTo>
                  <a:lnTo>
                    <a:pt x="2137" y="3379"/>
                  </a:lnTo>
                  <a:lnTo>
                    <a:pt x="2131" y="3364"/>
                  </a:lnTo>
                  <a:lnTo>
                    <a:pt x="2129" y="3379"/>
                  </a:lnTo>
                  <a:lnTo>
                    <a:pt x="2127" y="3385"/>
                  </a:lnTo>
                  <a:lnTo>
                    <a:pt x="2134" y="3466"/>
                  </a:lnTo>
                  <a:lnTo>
                    <a:pt x="2140" y="3524"/>
                  </a:lnTo>
                  <a:lnTo>
                    <a:pt x="2152" y="3629"/>
                  </a:lnTo>
                  <a:lnTo>
                    <a:pt x="2156" y="3635"/>
                  </a:lnTo>
                  <a:lnTo>
                    <a:pt x="2162" y="3647"/>
                  </a:lnTo>
                  <a:lnTo>
                    <a:pt x="2162" y="3608"/>
                  </a:lnTo>
                  <a:close/>
                  <a:moveTo>
                    <a:pt x="6647" y="140"/>
                  </a:moveTo>
                  <a:lnTo>
                    <a:pt x="6646" y="59"/>
                  </a:lnTo>
                  <a:lnTo>
                    <a:pt x="6645" y="13"/>
                  </a:lnTo>
                  <a:lnTo>
                    <a:pt x="6645" y="9"/>
                  </a:lnTo>
                  <a:lnTo>
                    <a:pt x="6642" y="6"/>
                  </a:lnTo>
                  <a:lnTo>
                    <a:pt x="6639" y="0"/>
                  </a:lnTo>
                  <a:lnTo>
                    <a:pt x="6637" y="7"/>
                  </a:lnTo>
                  <a:lnTo>
                    <a:pt x="6634" y="11"/>
                  </a:lnTo>
                  <a:lnTo>
                    <a:pt x="6634" y="447"/>
                  </a:lnTo>
                  <a:lnTo>
                    <a:pt x="6636" y="451"/>
                  </a:lnTo>
                  <a:lnTo>
                    <a:pt x="6640" y="463"/>
                  </a:lnTo>
                  <a:lnTo>
                    <a:pt x="6643" y="419"/>
                  </a:lnTo>
                  <a:lnTo>
                    <a:pt x="6645" y="339"/>
                  </a:lnTo>
                  <a:lnTo>
                    <a:pt x="6646" y="240"/>
                  </a:lnTo>
                  <a:lnTo>
                    <a:pt x="6647" y="1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42" name="docshape17">
              <a:extLst>
                <a:ext uri="{FF2B5EF4-FFF2-40B4-BE49-F238E27FC236}">
                  <a16:creationId xmlns:a16="http://schemas.microsoft.com/office/drawing/2014/main" id="{9F28473F-7CA5-4EF5-AAC0-C380C1F12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" y="7552"/>
              <a:ext cx="181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docshape18">
              <a:extLst>
                <a:ext uri="{FF2B5EF4-FFF2-40B4-BE49-F238E27FC236}">
                  <a16:creationId xmlns:a16="http://schemas.microsoft.com/office/drawing/2014/main" id="{E1403402-8056-44D8-9040-AD7865ECA9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7" y="7888"/>
              <a:ext cx="154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docshape19">
              <a:extLst>
                <a:ext uri="{FF2B5EF4-FFF2-40B4-BE49-F238E27FC236}">
                  <a16:creationId xmlns:a16="http://schemas.microsoft.com/office/drawing/2014/main" id="{B93F180F-6EE8-490F-9AB6-F8EBBD0CF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" y="1079"/>
              <a:ext cx="6909" cy="7517"/>
            </a:xfrm>
            <a:custGeom>
              <a:avLst/>
              <a:gdLst>
                <a:gd name="T0" fmla="+- 0 1692 1691"/>
                <a:gd name="T1" fmla="*/ T0 w 6909"/>
                <a:gd name="T2" fmla="+- 0 8563 1079"/>
                <a:gd name="T3" fmla="*/ 8563 h 7517"/>
                <a:gd name="T4" fmla="+- 0 1888 1691"/>
                <a:gd name="T5" fmla="*/ T4 w 6909"/>
                <a:gd name="T6" fmla="+- 0 8457 1079"/>
                <a:gd name="T7" fmla="*/ 8457 h 7517"/>
                <a:gd name="T8" fmla="+- 0 2210 1691"/>
                <a:gd name="T9" fmla="*/ T8 w 6909"/>
                <a:gd name="T10" fmla="+- 0 7703 1079"/>
                <a:gd name="T11" fmla="*/ 7703 h 7517"/>
                <a:gd name="T12" fmla="+- 0 2191 1691"/>
                <a:gd name="T13" fmla="*/ T12 w 6909"/>
                <a:gd name="T14" fmla="+- 0 7627 1079"/>
                <a:gd name="T15" fmla="*/ 7627 h 7517"/>
                <a:gd name="T16" fmla="+- 0 2219 1691"/>
                <a:gd name="T17" fmla="*/ T16 w 6909"/>
                <a:gd name="T18" fmla="+- 0 5437 1079"/>
                <a:gd name="T19" fmla="*/ 5437 h 7517"/>
                <a:gd name="T20" fmla="+- 0 2206 1691"/>
                <a:gd name="T21" fmla="*/ T20 w 6909"/>
                <a:gd name="T22" fmla="+- 0 5382 1079"/>
                <a:gd name="T23" fmla="*/ 5382 h 7517"/>
                <a:gd name="T24" fmla="+- 0 2510 1691"/>
                <a:gd name="T25" fmla="*/ T24 w 6909"/>
                <a:gd name="T26" fmla="+- 0 2288 1079"/>
                <a:gd name="T27" fmla="*/ 2288 h 7517"/>
                <a:gd name="T28" fmla="+- 0 2548 1691"/>
                <a:gd name="T29" fmla="*/ T28 w 6909"/>
                <a:gd name="T30" fmla="+- 0 7888 1079"/>
                <a:gd name="T31" fmla="*/ 7888 h 7517"/>
                <a:gd name="T32" fmla="+- 0 2546 1691"/>
                <a:gd name="T33" fmla="*/ T32 w 6909"/>
                <a:gd name="T34" fmla="+- 0 7911 1079"/>
                <a:gd name="T35" fmla="*/ 7911 h 7517"/>
                <a:gd name="T36" fmla="+- 0 2592 1691"/>
                <a:gd name="T37" fmla="*/ T36 w 6909"/>
                <a:gd name="T38" fmla="+- 0 2093 1079"/>
                <a:gd name="T39" fmla="*/ 2093 h 7517"/>
                <a:gd name="T40" fmla="+- 0 2614 1691"/>
                <a:gd name="T41" fmla="*/ T40 w 6909"/>
                <a:gd name="T42" fmla="+- 0 7829 1079"/>
                <a:gd name="T43" fmla="*/ 7829 h 7517"/>
                <a:gd name="T44" fmla="+- 0 2605 1691"/>
                <a:gd name="T45" fmla="*/ T44 w 6909"/>
                <a:gd name="T46" fmla="+- 0 7863 1079"/>
                <a:gd name="T47" fmla="*/ 7863 h 7517"/>
                <a:gd name="T48" fmla="+- 0 2602 1691"/>
                <a:gd name="T49" fmla="*/ T48 w 6909"/>
                <a:gd name="T50" fmla="+- 0 7308 1079"/>
                <a:gd name="T51" fmla="*/ 7308 h 7517"/>
                <a:gd name="T52" fmla="+- 0 2627 1691"/>
                <a:gd name="T53" fmla="*/ T52 w 6909"/>
                <a:gd name="T54" fmla="+- 0 7383 1079"/>
                <a:gd name="T55" fmla="*/ 7383 h 7517"/>
                <a:gd name="T56" fmla="+- 0 2658 1691"/>
                <a:gd name="T57" fmla="*/ T56 w 6909"/>
                <a:gd name="T58" fmla="+- 0 7391 1079"/>
                <a:gd name="T59" fmla="*/ 7391 h 7517"/>
                <a:gd name="T60" fmla="+- 0 2731 1691"/>
                <a:gd name="T61" fmla="*/ T60 w 6909"/>
                <a:gd name="T62" fmla="+- 0 8547 1079"/>
                <a:gd name="T63" fmla="*/ 8547 h 7517"/>
                <a:gd name="T64" fmla="+- 0 2889 1691"/>
                <a:gd name="T65" fmla="*/ T64 w 6909"/>
                <a:gd name="T66" fmla="+- 0 2243 1079"/>
                <a:gd name="T67" fmla="*/ 2243 h 7517"/>
                <a:gd name="T68" fmla="+- 0 2941 1691"/>
                <a:gd name="T69" fmla="*/ T68 w 6909"/>
                <a:gd name="T70" fmla="+- 0 1865 1079"/>
                <a:gd name="T71" fmla="*/ 1865 h 7517"/>
                <a:gd name="T72" fmla="+- 0 3210 1691"/>
                <a:gd name="T73" fmla="*/ T72 w 6909"/>
                <a:gd name="T74" fmla="+- 0 2618 1079"/>
                <a:gd name="T75" fmla="*/ 2618 h 7517"/>
                <a:gd name="T76" fmla="+- 0 3429 1691"/>
                <a:gd name="T77" fmla="*/ T76 w 6909"/>
                <a:gd name="T78" fmla="+- 0 7002 1079"/>
                <a:gd name="T79" fmla="*/ 7002 h 7517"/>
                <a:gd name="T80" fmla="+- 0 3429 1691"/>
                <a:gd name="T81" fmla="*/ T80 w 6909"/>
                <a:gd name="T82" fmla="+- 0 7006 1079"/>
                <a:gd name="T83" fmla="*/ 7006 h 7517"/>
                <a:gd name="T84" fmla="+- 0 3583 1691"/>
                <a:gd name="T85" fmla="*/ T84 w 6909"/>
                <a:gd name="T86" fmla="+- 0 5962 1079"/>
                <a:gd name="T87" fmla="*/ 5962 h 7517"/>
                <a:gd name="T88" fmla="+- 0 3561 1691"/>
                <a:gd name="T89" fmla="*/ T88 w 6909"/>
                <a:gd name="T90" fmla="+- 0 7084 1079"/>
                <a:gd name="T91" fmla="*/ 7084 h 7517"/>
                <a:gd name="T92" fmla="+- 0 3422 1691"/>
                <a:gd name="T93" fmla="*/ T92 w 6909"/>
                <a:gd name="T94" fmla="+- 0 7063 1079"/>
                <a:gd name="T95" fmla="*/ 7063 h 7517"/>
                <a:gd name="T96" fmla="+- 0 3588 1691"/>
                <a:gd name="T97" fmla="*/ T96 w 6909"/>
                <a:gd name="T98" fmla="+- 0 7111 1079"/>
                <a:gd name="T99" fmla="*/ 7111 h 7517"/>
                <a:gd name="T100" fmla="+- 0 3780 1691"/>
                <a:gd name="T101" fmla="*/ T100 w 6909"/>
                <a:gd name="T102" fmla="+- 0 7775 1079"/>
                <a:gd name="T103" fmla="*/ 7775 h 7517"/>
                <a:gd name="T104" fmla="+- 0 3765 1691"/>
                <a:gd name="T105" fmla="*/ T104 w 6909"/>
                <a:gd name="T106" fmla="+- 0 7862 1079"/>
                <a:gd name="T107" fmla="*/ 7862 h 7517"/>
                <a:gd name="T108" fmla="+- 0 3826 1691"/>
                <a:gd name="T109" fmla="*/ T108 w 6909"/>
                <a:gd name="T110" fmla="+- 0 7282 1079"/>
                <a:gd name="T111" fmla="*/ 7282 h 7517"/>
                <a:gd name="T112" fmla="+- 0 3844 1691"/>
                <a:gd name="T113" fmla="*/ T112 w 6909"/>
                <a:gd name="T114" fmla="+- 0 7768 1079"/>
                <a:gd name="T115" fmla="*/ 7768 h 7517"/>
                <a:gd name="T116" fmla="+- 0 3819 1691"/>
                <a:gd name="T117" fmla="*/ T116 w 6909"/>
                <a:gd name="T118" fmla="+- 0 7872 1079"/>
                <a:gd name="T119" fmla="*/ 7872 h 7517"/>
                <a:gd name="T120" fmla="+- 0 3855 1691"/>
                <a:gd name="T121" fmla="*/ T120 w 6909"/>
                <a:gd name="T122" fmla="+- 0 7033 1079"/>
                <a:gd name="T123" fmla="*/ 7033 h 7517"/>
                <a:gd name="T124" fmla="+- 0 3853 1691"/>
                <a:gd name="T125" fmla="*/ T124 w 6909"/>
                <a:gd name="T126" fmla="+- 0 7263 1079"/>
                <a:gd name="T127" fmla="*/ 7263 h 7517"/>
                <a:gd name="T128" fmla="+- 0 3873 1691"/>
                <a:gd name="T129" fmla="*/ T128 w 6909"/>
                <a:gd name="T130" fmla="+- 0 7292 1079"/>
                <a:gd name="T131" fmla="*/ 7292 h 7517"/>
                <a:gd name="T132" fmla="+- 0 3991 1691"/>
                <a:gd name="T133" fmla="*/ T132 w 6909"/>
                <a:gd name="T134" fmla="+- 0 1445 1079"/>
                <a:gd name="T135" fmla="*/ 1445 h 7517"/>
                <a:gd name="T136" fmla="+- 0 4227 1691"/>
                <a:gd name="T137" fmla="*/ T136 w 6909"/>
                <a:gd name="T138" fmla="+- 0 1129 1079"/>
                <a:gd name="T139" fmla="*/ 1129 h 7517"/>
                <a:gd name="T140" fmla="+- 0 4234 1691"/>
                <a:gd name="T141" fmla="*/ T140 w 6909"/>
                <a:gd name="T142" fmla="+- 0 1082 1079"/>
                <a:gd name="T143" fmla="*/ 1082 h 7517"/>
                <a:gd name="T144" fmla="+- 0 4193 1691"/>
                <a:gd name="T145" fmla="*/ T144 w 6909"/>
                <a:gd name="T146" fmla="+- 0 1112 1079"/>
                <a:gd name="T147" fmla="*/ 1112 h 7517"/>
                <a:gd name="T148" fmla="+- 0 4279 1691"/>
                <a:gd name="T149" fmla="*/ T148 w 6909"/>
                <a:gd name="T150" fmla="+- 0 7758 1079"/>
                <a:gd name="T151" fmla="*/ 7758 h 7517"/>
                <a:gd name="T152" fmla="+- 0 4279 1691"/>
                <a:gd name="T153" fmla="*/ T152 w 6909"/>
                <a:gd name="T154" fmla="+- 0 7772 1079"/>
                <a:gd name="T155" fmla="*/ 7772 h 7517"/>
                <a:gd name="T156" fmla="+- 0 4313 1691"/>
                <a:gd name="T157" fmla="*/ T156 w 6909"/>
                <a:gd name="T158" fmla="+- 0 1157 1079"/>
                <a:gd name="T159" fmla="*/ 1157 h 7517"/>
                <a:gd name="T160" fmla="+- 0 4317 1691"/>
                <a:gd name="T161" fmla="*/ T160 w 6909"/>
                <a:gd name="T162" fmla="+- 0 1164 1079"/>
                <a:gd name="T163" fmla="*/ 1164 h 7517"/>
                <a:gd name="T164" fmla="+- 0 4702 1691"/>
                <a:gd name="T165" fmla="*/ T164 w 6909"/>
                <a:gd name="T166" fmla="+- 0 1534 1079"/>
                <a:gd name="T167" fmla="*/ 1534 h 7517"/>
                <a:gd name="T168" fmla="+- 0 4704 1691"/>
                <a:gd name="T169" fmla="*/ T168 w 6909"/>
                <a:gd name="T170" fmla="+- 0 1539 1079"/>
                <a:gd name="T171" fmla="*/ 1539 h 7517"/>
                <a:gd name="T172" fmla="+- 0 5244 1691"/>
                <a:gd name="T173" fmla="*/ T172 w 6909"/>
                <a:gd name="T174" fmla="+- 0 7174 1079"/>
                <a:gd name="T175" fmla="*/ 7174 h 7517"/>
                <a:gd name="T176" fmla="+- 0 5211 1691"/>
                <a:gd name="T177" fmla="*/ T176 w 6909"/>
                <a:gd name="T178" fmla="+- 0 7208 1079"/>
                <a:gd name="T179" fmla="*/ 7208 h 7517"/>
                <a:gd name="T180" fmla="+- 0 5249 1691"/>
                <a:gd name="T181" fmla="*/ T180 w 6909"/>
                <a:gd name="T182" fmla="+- 0 7196 1079"/>
                <a:gd name="T183" fmla="*/ 7196 h 7517"/>
                <a:gd name="T184" fmla="+- 0 6360 1691"/>
                <a:gd name="T185" fmla="*/ T184 w 6909"/>
                <a:gd name="T186" fmla="+- 0 7113 1079"/>
                <a:gd name="T187" fmla="*/ 7113 h 7517"/>
                <a:gd name="T188" fmla="+- 0 7178 1691"/>
                <a:gd name="T189" fmla="*/ T188 w 6909"/>
                <a:gd name="T190" fmla="+- 0 7776 1079"/>
                <a:gd name="T191" fmla="*/ 7776 h 7517"/>
                <a:gd name="T192" fmla="+- 0 7176 1691"/>
                <a:gd name="T193" fmla="*/ T192 w 6909"/>
                <a:gd name="T194" fmla="+- 0 7780 1079"/>
                <a:gd name="T195" fmla="*/ 7780 h 7517"/>
                <a:gd name="T196" fmla="+- 0 7822 1691"/>
                <a:gd name="T197" fmla="*/ T196 w 6909"/>
                <a:gd name="T198" fmla="+- 0 6887 1079"/>
                <a:gd name="T199" fmla="*/ 6887 h 7517"/>
                <a:gd name="T200" fmla="+- 0 7960 1691"/>
                <a:gd name="T201" fmla="*/ T200 w 6909"/>
                <a:gd name="T202" fmla="+- 0 3213 1079"/>
                <a:gd name="T203" fmla="*/ 3213 h 7517"/>
                <a:gd name="T204" fmla="+- 0 7966 1691"/>
                <a:gd name="T205" fmla="*/ T204 w 6909"/>
                <a:gd name="T206" fmla="+- 0 3385 1079"/>
                <a:gd name="T207" fmla="*/ 3385 h 7517"/>
                <a:gd name="T208" fmla="+- 0 7957 1691"/>
                <a:gd name="T209" fmla="*/ T208 w 6909"/>
                <a:gd name="T210" fmla="+- 0 3734 1079"/>
                <a:gd name="T211" fmla="*/ 3734 h 7517"/>
                <a:gd name="T212" fmla="+- 0 7981 1691"/>
                <a:gd name="T213" fmla="*/ T212 w 6909"/>
                <a:gd name="T214" fmla="+- 0 6901 1079"/>
                <a:gd name="T215" fmla="*/ 6901 h 7517"/>
                <a:gd name="T216" fmla="+- 0 7998 1691"/>
                <a:gd name="T217" fmla="*/ T216 w 6909"/>
                <a:gd name="T218" fmla="+- 0 6879 1079"/>
                <a:gd name="T219" fmla="*/ 6879 h 7517"/>
                <a:gd name="T220" fmla="+- 0 8589 1691"/>
                <a:gd name="T221" fmla="*/ T220 w 6909"/>
                <a:gd name="T222" fmla="+- 0 6670 1079"/>
                <a:gd name="T223" fmla="*/ 6670 h 75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</a:cxnLst>
              <a:rect l="0" t="0" r="r" b="b"/>
              <a:pathLst>
                <a:path w="6909" h="7517">
                  <a:moveTo>
                    <a:pt x="19" y="7517"/>
                  </a:moveTo>
                  <a:lnTo>
                    <a:pt x="18" y="7497"/>
                  </a:lnTo>
                  <a:lnTo>
                    <a:pt x="14" y="7477"/>
                  </a:lnTo>
                  <a:lnTo>
                    <a:pt x="9" y="7458"/>
                  </a:lnTo>
                  <a:lnTo>
                    <a:pt x="3" y="7440"/>
                  </a:lnTo>
                  <a:lnTo>
                    <a:pt x="0" y="7464"/>
                  </a:lnTo>
                  <a:lnTo>
                    <a:pt x="1" y="7484"/>
                  </a:lnTo>
                  <a:lnTo>
                    <a:pt x="8" y="7501"/>
                  </a:lnTo>
                  <a:lnTo>
                    <a:pt x="19" y="7517"/>
                  </a:lnTo>
                  <a:close/>
                  <a:moveTo>
                    <a:pt x="213" y="7349"/>
                  </a:moveTo>
                  <a:lnTo>
                    <a:pt x="212" y="7323"/>
                  </a:lnTo>
                  <a:lnTo>
                    <a:pt x="209" y="7296"/>
                  </a:lnTo>
                  <a:lnTo>
                    <a:pt x="201" y="7333"/>
                  </a:lnTo>
                  <a:lnTo>
                    <a:pt x="197" y="7378"/>
                  </a:lnTo>
                  <a:lnTo>
                    <a:pt x="196" y="7422"/>
                  </a:lnTo>
                  <a:lnTo>
                    <a:pt x="199" y="7456"/>
                  </a:lnTo>
                  <a:lnTo>
                    <a:pt x="205" y="7440"/>
                  </a:lnTo>
                  <a:lnTo>
                    <a:pt x="208" y="7426"/>
                  </a:lnTo>
                  <a:lnTo>
                    <a:pt x="210" y="7412"/>
                  </a:lnTo>
                  <a:lnTo>
                    <a:pt x="213" y="7349"/>
                  </a:lnTo>
                  <a:close/>
                  <a:moveTo>
                    <a:pt x="519" y="6624"/>
                  </a:moveTo>
                  <a:lnTo>
                    <a:pt x="518" y="6586"/>
                  </a:lnTo>
                  <a:lnTo>
                    <a:pt x="515" y="6547"/>
                  </a:lnTo>
                  <a:lnTo>
                    <a:pt x="511" y="6522"/>
                  </a:lnTo>
                  <a:lnTo>
                    <a:pt x="511" y="6520"/>
                  </a:lnTo>
                  <a:lnTo>
                    <a:pt x="506" y="6519"/>
                  </a:lnTo>
                  <a:lnTo>
                    <a:pt x="502" y="6517"/>
                  </a:lnTo>
                  <a:lnTo>
                    <a:pt x="500" y="6548"/>
                  </a:lnTo>
                  <a:lnTo>
                    <a:pt x="503" y="6578"/>
                  </a:lnTo>
                  <a:lnTo>
                    <a:pt x="507" y="6608"/>
                  </a:lnTo>
                  <a:lnTo>
                    <a:pt x="510" y="6642"/>
                  </a:lnTo>
                  <a:lnTo>
                    <a:pt x="515" y="6645"/>
                  </a:lnTo>
                  <a:lnTo>
                    <a:pt x="518" y="6649"/>
                  </a:lnTo>
                  <a:lnTo>
                    <a:pt x="519" y="6624"/>
                  </a:lnTo>
                  <a:close/>
                  <a:moveTo>
                    <a:pt x="528" y="4358"/>
                  </a:moveTo>
                  <a:lnTo>
                    <a:pt x="527" y="4343"/>
                  </a:lnTo>
                  <a:lnTo>
                    <a:pt x="527" y="4329"/>
                  </a:lnTo>
                  <a:lnTo>
                    <a:pt x="527" y="4315"/>
                  </a:lnTo>
                  <a:lnTo>
                    <a:pt x="528" y="4301"/>
                  </a:lnTo>
                  <a:lnTo>
                    <a:pt x="525" y="4288"/>
                  </a:lnTo>
                  <a:lnTo>
                    <a:pt x="518" y="4275"/>
                  </a:lnTo>
                  <a:lnTo>
                    <a:pt x="515" y="4303"/>
                  </a:lnTo>
                  <a:lnTo>
                    <a:pt x="513" y="4331"/>
                  </a:lnTo>
                  <a:lnTo>
                    <a:pt x="513" y="4359"/>
                  </a:lnTo>
                  <a:lnTo>
                    <a:pt x="519" y="4389"/>
                  </a:lnTo>
                  <a:lnTo>
                    <a:pt x="526" y="4373"/>
                  </a:lnTo>
                  <a:lnTo>
                    <a:pt x="528" y="4358"/>
                  </a:lnTo>
                  <a:close/>
                  <a:moveTo>
                    <a:pt x="823" y="1211"/>
                  </a:moveTo>
                  <a:lnTo>
                    <a:pt x="819" y="1209"/>
                  </a:lnTo>
                  <a:lnTo>
                    <a:pt x="816" y="1207"/>
                  </a:lnTo>
                  <a:lnTo>
                    <a:pt x="811" y="1206"/>
                  </a:lnTo>
                  <a:lnTo>
                    <a:pt x="809" y="1210"/>
                  </a:lnTo>
                  <a:lnTo>
                    <a:pt x="808" y="1212"/>
                  </a:lnTo>
                  <a:lnTo>
                    <a:pt x="817" y="1219"/>
                  </a:lnTo>
                  <a:lnTo>
                    <a:pt x="823" y="1211"/>
                  </a:lnTo>
                  <a:close/>
                  <a:moveTo>
                    <a:pt x="857" y="6809"/>
                  </a:moveTo>
                  <a:lnTo>
                    <a:pt x="855" y="6788"/>
                  </a:lnTo>
                  <a:lnTo>
                    <a:pt x="851" y="6768"/>
                  </a:lnTo>
                  <a:lnTo>
                    <a:pt x="842" y="6747"/>
                  </a:lnTo>
                  <a:lnTo>
                    <a:pt x="840" y="6769"/>
                  </a:lnTo>
                  <a:lnTo>
                    <a:pt x="840" y="6791"/>
                  </a:lnTo>
                  <a:lnTo>
                    <a:pt x="846" y="6811"/>
                  </a:lnTo>
                  <a:lnTo>
                    <a:pt x="855" y="6832"/>
                  </a:lnTo>
                  <a:lnTo>
                    <a:pt x="857" y="6809"/>
                  </a:lnTo>
                  <a:close/>
                  <a:moveTo>
                    <a:pt x="916" y="1047"/>
                  </a:moveTo>
                  <a:lnTo>
                    <a:pt x="914" y="1031"/>
                  </a:lnTo>
                  <a:lnTo>
                    <a:pt x="914" y="1025"/>
                  </a:lnTo>
                  <a:lnTo>
                    <a:pt x="910" y="1018"/>
                  </a:lnTo>
                  <a:lnTo>
                    <a:pt x="905" y="1016"/>
                  </a:lnTo>
                  <a:lnTo>
                    <a:pt x="901" y="1014"/>
                  </a:lnTo>
                  <a:lnTo>
                    <a:pt x="900" y="1018"/>
                  </a:lnTo>
                  <a:lnTo>
                    <a:pt x="898" y="1023"/>
                  </a:lnTo>
                  <a:lnTo>
                    <a:pt x="901" y="1031"/>
                  </a:lnTo>
                  <a:lnTo>
                    <a:pt x="906" y="1034"/>
                  </a:lnTo>
                  <a:lnTo>
                    <a:pt x="916" y="1047"/>
                  </a:lnTo>
                  <a:close/>
                  <a:moveTo>
                    <a:pt x="926" y="6779"/>
                  </a:moveTo>
                  <a:lnTo>
                    <a:pt x="923" y="6750"/>
                  </a:lnTo>
                  <a:lnTo>
                    <a:pt x="923" y="6739"/>
                  </a:lnTo>
                  <a:lnTo>
                    <a:pt x="923" y="6728"/>
                  </a:lnTo>
                  <a:lnTo>
                    <a:pt x="920" y="6717"/>
                  </a:lnTo>
                  <a:lnTo>
                    <a:pt x="914" y="6705"/>
                  </a:lnTo>
                  <a:lnTo>
                    <a:pt x="911" y="6727"/>
                  </a:lnTo>
                  <a:lnTo>
                    <a:pt x="911" y="6755"/>
                  </a:lnTo>
                  <a:lnTo>
                    <a:pt x="914" y="6784"/>
                  </a:lnTo>
                  <a:lnTo>
                    <a:pt x="920" y="6809"/>
                  </a:lnTo>
                  <a:lnTo>
                    <a:pt x="925" y="6794"/>
                  </a:lnTo>
                  <a:lnTo>
                    <a:pt x="926" y="6779"/>
                  </a:lnTo>
                  <a:close/>
                  <a:moveTo>
                    <a:pt x="967" y="6312"/>
                  </a:moveTo>
                  <a:lnTo>
                    <a:pt x="939" y="6272"/>
                  </a:lnTo>
                  <a:lnTo>
                    <a:pt x="933" y="6263"/>
                  </a:lnTo>
                  <a:lnTo>
                    <a:pt x="911" y="6229"/>
                  </a:lnTo>
                  <a:lnTo>
                    <a:pt x="912" y="6245"/>
                  </a:lnTo>
                  <a:lnTo>
                    <a:pt x="915" y="6257"/>
                  </a:lnTo>
                  <a:lnTo>
                    <a:pt x="920" y="6266"/>
                  </a:lnTo>
                  <a:lnTo>
                    <a:pt x="924" y="6275"/>
                  </a:lnTo>
                  <a:lnTo>
                    <a:pt x="929" y="6285"/>
                  </a:lnTo>
                  <a:lnTo>
                    <a:pt x="937" y="6294"/>
                  </a:lnTo>
                  <a:lnTo>
                    <a:pt x="936" y="6304"/>
                  </a:lnTo>
                  <a:lnTo>
                    <a:pt x="937" y="6316"/>
                  </a:lnTo>
                  <a:lnTo>
                    <a:pt x="942" y="6326"/>
                  </a:lnTo>
                  <a:lnTo>
                    <a:pt x="948" y="6334"/>
                  </a:lnTo>
                  <a:lnTo>
                    <a:pt x="957" y="6344"/>
                  </a:lnTo>
                  <a:lnTo>
                    <a:pt x="961" y="6343"/>
                  </a:lnTo>
                  <a:lnTo>
                    <a:pt x="964" y="6343"/>
                  </a:lnTo>
                  <a:lnTo>
                    <a:pt x="967" y="6312"/>
                  </a:lnTo>
                  <a:close/>
                  <a:moveTo>
                    <a:pt x="1047" y="7445"/>
                  </a:moveTo>
                  <a:lnTo>
                    <a:pt x="1032" y="7460"/>
                  </a:lnTo>
                  <a:lnTo>
                    <a:pt x="1025" y="7469"/>
                  </a:lnTo>
                  <a:lnTo>
                    <a:pt x="1023" y="7477"/>
                  </a:lnTo>
                  <a:lnTo>
                    <a:pt x="1024" y="7489"/>
                  </a:lnTo>
                  <a:lnTo>
                    <a:pt x="1033" y="7479"/>
                  </a:lnTo>
                  <a:lnTo>
                    <a:pt x="1040" y="7468"/>
                  </a:lnTo>
                  <a:lnTo>
                    <a:pt x="1045" y="7457"/>
                  </a:lnTo>
                  <a:lnTo>
                    <a:pt x="1047" y="7445"/>
                  </a:lnTo>
                  <a:close/>
                  <a:moveTo>
                    <a:pt x="1207" y="1165"/>
                  </a:moveTo>
                  <a:lnTo>
                    <a:pt x="1205" y="1164"/>
                  </a:lnTo>
                  <a:lnTo>
                    <a:pt x="1202" y="1163"/>
                  </a:lnTo>
                  <a:lnTo>
                    <a:pt x="1199" y="1162"/>
                  </a:lnTo>
                  <a:lnTo>
                    <a:pt x="1198" y="1164"/>
                  </a:lnTo>
                  <a:lnTo>
                    <a:pt x="1196" y="1165"/>
                  </a:lnTo>
                  <a:lnTo>
                    <a:pt x="1198" y="1167"/>
                  </a:lnTo>
                  <a:lnTo>
                    <a:pt x="1200" y="1169"/>
                  </a:lnTo>
                  <a:lnTo>
                    <a:pt x="1203" y="1170"/>
                  </a:lnTo>
                  <a:lnTo>
                    <a:pt x="1205" y="1167"/>
                  </a:lnTo>
                  <a:lnTo>
                    <a:pt x="1207" y="1165"/>
                  </a:lnTo>
                  <a:close/>
                  <a:moveTo>
                    <a:pt x="1250" y="786"/>
                  </a:moveTo>
                  <a:lnTo>
                    <a:pt x="1249" y="786"/>
                  </a:lnTo>
                  <a:lnTo>
                    <a:pt x="1248" y="798"/>
                  </a:lnTo>
                  <a:lnTo>
                    <a:pt x="1250" y="786"/>
                  </a:lnTo>
                  <a:close/>
                  <a:moveTo>
                    <a:pt x="1564" y="1522"/>
                  </a:moveTo>
                  <a:lnTo>
                    <a:pt x="1552" y="1512"/>
                  </a:lnTo>
                  <a:lnTo>
                    <a:pt x="1519" y="1539"/>
                  </a:lnTo>
                  <a:lnTo>
                    <a:pt x="1551" y="1539"/>
                  </a:lnTo>
                  <a:lnTo>
                    <a:pt x="1555" y="1537"/>
                  </a:lnTo>
                  <a:lnTo>
                    <a:pt x="1557" y="1530"/>
                  </a:lnTo>
                  <a:lnTo>
                    <a:pt x="1564" y="1522"/>
                  </a:lnTo>
                  <a:close/>
                  <a:moveTo>
                    <a:pt x="1739" y="5925"/>
                  </a:moveTo>
                  <a:lnTo>
                    <a:pt x="1738" y="5924"/>
                  </a:lnTo>
                  <a:lnTo>
                    <a:pt x="1738" y="5923"/>
                  </a:lnTo>
                  <a:lnTo>
                    <a:pt x="1736" y="5923"/>
                  </a:lnTo>
                  <a:lnTo>
                    <a:pt x="1735" y="5923"/>
                  </a:lnTo>
                  <a:lnTo>
                    <a:pt x="1734" y="5926"/>
                  </a:lnTo>
                  <a:lnTo>
                    <a:pt x="1735" y="5927"/>
                  </a:lnTo>
                  <a:lnTo>
                    <a:pt x="1737" y="5927"/>
                  </a:lnTo>
                  <a:lnTo>
                    <a:pt x="1738" y="5928"/>
                  </a:lnTo>
                  <a:lnTo>
                    <a:pt x="1738" y="5927"/>
                  </a:lnTo>
                  <a:lnTo>
                    <a:pt x="1739" y="5925"/>
                  </a:lnTo>
                  <a:close/>
                  <a:moveTo>
                    <a:pt x="1907" y="4898"/>
                  </a:moveTo>
                  <a:lnTo>
                    <a:pt x="1906" y="4878"/>
                  </a:lnTo>
                  <a:lnTo>
                    <a:pt x="1903" y="4858"/>
                  </a:lnTo>
                  <a:lnTo>
                    <a:pt x="1894" y="4837"/>
                  </a:lnTo>
                  <a:lnTo>
                    <a:pt x="1891" y="4864"/>
                  </a:lnTo>
                  <a:lnTo>
                    <a:pt x="1892" y="4883"/>
                  </a:lnTo>
                  <a:lnTo>
                    <a:pt x="1896" y="4899"/>
                  </a:lnTo>
                  <a:lnTo>
                    <a:pt x="1906" y="4918"/>
                  </a:lnTo>
                  <a:lnTo>
                    <a:pt x="1907" y="4898"/>
                  </a:lnTo>
                  <a:close/>
                  <a:moveTo>
                    <a:pt x="1936" y="6039"/>
                  </a:moveTo>
                  <a:lnTo>
                    <a:pt x="1923" y="6029"/>
                  </a:lnTo>
                  <a:lnTo>
                    <a:pt x="1888" y="6013"/>
                  </a:lnTo>
                  <a:lnTo>
                    <a:pt x="1870" y="6005"/>
                  </a:lnTo>
                  <a:lnTo>
                    <a:pt x="1852" y="5998"/>
                  </a:lnTo>
                  <a:lnTo>
                    <a:pt x="1826" y="5990"/>
                  </a:lnTo>
                  <a:lnTo>
                    <a:pt x="1799" y="5985"/>
                  </a:lnTo>
                  <a:lnTo>
                    <a:pt x="1772" y="5982"/>
                  </a:lnTo>
                  <a:lnTo>
                    <a:pt x="1744" y="5983"/>
                  </a:lnTo>
                  <a:lnTo>
                    <a:pt x="1739" y="5984"/>
                  </a:lnTo>
                  <a:lnTo>
                    <a:pt x="1731" y="5984"/>
                  </a:lnTo>
                  <a:lnTo>
                    <a:pt x="1734" y="5996"/>
                  </a:lnTo>
                  <a:lnTo>
                    <a:pt x="1751" y="5996"/>
                  </a:lnTo>
                  <a:lnTo>
                    <a:pt x="1785" y="5999"/>
                  </a:lnTo>
                  <a:lnTo>
                    <a:pt x="1819" y="6005"/>
                  </a:lnTo>
                  <a:lnTo>
                    <a:pt x="1852" y="6014"/>
                  </a:lnTo>
                  <a:lnTo>
                    <a:pt x="1884" y="6026"/>
                  </a:lnTo>
                  <a:lnTo>
                    <a:pt x="1897" y="6032"/>
                  </a:lnTo>
                  <a:lnTo>
                    <a:pt x="1908" y="6040"/>
                  </a:lnTo>
                  <a:lnTo>
                    <a:pt x="1916" y="6050"/>
                  </a:lnTo>
                  <a:lnTo>
                    <a:pt x="1920" y="6064"/>
                  </a:lnTo>
                  <a:lnTo>
                    <a:pt x="1925" y="6064"/>
                  </a:lnTo>
                  <a:lnTo>
                    <a:pt x="1929" y="6065"/>
                  </a:lnTo>
                  <a:lnTo>
                    <a:pt x="1936" y="6039"/>
                  </a:lnTo>
                  <a:close/>
                  <a:moveTo>
                    <a:pt x="2089" y="6696"/>
                  </a:moveTo>
                  <a:lnTo>
                    <a:pt x="2087" y="6662"/>
                  </a:lnTo>
                  <a:lnTo>
                    <a:pt x="2086" y="6663"/>
                  </a:lnTo>
                  <a:lnTo>
                    <a:pt x="2083" y="6663"/>
                  </a:lnTo>
                  <a:lnTo>
                    <a:pt x="2055" y="6812"/>
                  </a:lnTo>
                  <a:lnTo>
                    <a:pt x="2057" y="6820"/>
                  </a:lnTo>
                  <a:lnTo>
                    <a:pt x="2057" y="6827"/>
                  </a:lnTo>
                  <a:lnTo>
                    <a:pt x="2074" y="6783"/>
                  </a:lnTo>
                  <a:lnTo>
                    <a:pt x="2085" y="6738"/>
                  </a:lnTo>
                  <a:lnTo>
                    <a:pt x="2089" y="6696"/>
                  </a:lnTo>
                  <a:close/>
                  <a:moveTo>
                    <a:pt x="2151" y="6207"/>
                  </a:moveTo>
                  <a:lnTo>
                    <a:pt x="2146" y="6203"/>
                  </a:lnTo>
                  <a:lnTo>
                    <a:pt x="2144" y="6199"/>
                  </a:lnTo>
                  <a:lnTo>
                    <a:pt x="2138" y="6199"/>
                  </a:lnTo>
                  <a:lnTo>
                    <a:pt x="2135" y="6203"/>
                  </a:lnTo>
                  <a:lnTo>
                    <a:pt x="2131" y="6205"/>
                  </a:lnTo>
                  <a:lnTo>
                    <a:pt x="2134" y="6208"/>
                  </a:lnTo>
                  <a:lnTo>
                    <a:pt x="2136" y="6212"/>
                  </a:lnTo>
                  <a:lnTo>
                    <a:pt x="2141" y="6213"/>
                  </a:lnTo>
                  <a:lnTo>
                    <a:pt x="2145" y="6210"/>
                  </a:lnTo>
                  <a:lnTo>
                    <a:pt x="2151" y="6207"/>
                  </a:lnTo>
                  <a:close/>
                  <a:moveTo>
                    <a:pt x="2153" y="6689"/>
                  </a:moveTo>
                  <a:lnTo>
                    <a:pt x="2153" y="6681"/>
                  </a:lnTo>
                  <a:lnTo>
                    <a:pt x="2141" y="6684"/>
                  </a:lnTo>
                  <a:lnTo>
                    <a:pt x="2136" y="6712"/>
                  </a:lnTo>
                  <a:lnTo>
                    <a:pt x="2129" y="6740"/>
                  </a:lnTo>
                  <a:lnTo>
                    <a:pt x="2123" y="6772"/>
                  </a:lnTo>
                  <a:lnTo>
                    <a:pt x="2120" y="6807"/>
                  </a:lnTo>
                  <a:lnTo>
                    <a:pt x="2128" y="6793"/>
                  </a:lnTo>
                  <a:lnTo>
                    <a:pt x="2132" y="6788"/>
                  </a:lnTo>
                  <a:lnTo>
                    <a:pt x="2143" y="6739"/>
                  </a:lnTo>
                  <a:lnTo>
                    <a:pt x="2153" y="6689"/>
                  </a:lnTo>
                  <a:close/>
                  <a:moveTo>
                    <a:pt x="2184" y="5946"/>
                  </a:moveTo>
                  <a:lnTo>
                    <a:pt x="2174" y="5939"/>
                  </a:lnTo>
                  <a:lnTo>
                    <a:pt x="2170" y="5944"/>
                  </a:lnTo>
                  <a:lnTo>
                    <a:pt x="2164" y="5954"/>
                  </a:lnTo>
                  <a:lnTo>
                    <a:pt x="2184" y="5953"/>
                  </a:lnTo>
                  <a:lnTo>
                    <a:pt x="2183" y="5950"/>
                  </a:lnTo>
                  <a:lnTo>
                    <a:pt x="2184" y="5946"/>
                  </a:lnTo>
                  <a:close/>
                  <a:moveTo>
                    <a:pt x="2185" y="6186"/>
                  </a:moveTo>
                  <a:lnTo>
                    <a:pt x="2181" y="6170"/>
                  </a:lnTo>
                  <a:lnTo>
                    <a:pt x="2171" y="6151"/>
                  </a:lnTo>
                  <a:lnTo>
                    <a:pt x="2162" y="6184"/>
                  </a:lnTo>
                  <a:lnTo>
                    <a:pt x="2159" y="6197"/>
                  </a:lnTo>
                  <a:lnTo>
                    <a:pt x="2156" y="6208"/>
                  </a:lnTo>
                  <a:lnTo>
                    <a:pt x="2155" y="6213"/>
                  </a:lnTo>
                  <a:lnTo>
                    <a:pt x="2162" y="6223"/>
                  </a:lnTo>
                  <a:lnTo>
                    <a:pt x="2170" y="6221"/>
                  </a:lnTo>
                  <a:lnTo>
                    <a:pt x="2180" y="6218"/>
                  </a:lnTo>
                  <a:lnTo>
                    <a:pt x="2182" y="6213"/>
                  </a:lnTo>
                  <a:lnTo>
                    <a:pt x="2185" y="6200"/>
                  </a:lnTo>
                  <a:lnTo>
                    <a:pt x="2185" y="6186"/>
                  </a:lnTo>
                  <a:close/>
                  <a:moveTo>
                    <a:pt x="2291" y="346"/>
                  </a:moveTo>
                  <a:lnTo>
                    <a:pt x="2290" y="346"/>
                  </a:lnTo>
                  <a:lnTo>
                    <a:pt x="2291" y="346"/>
                  </a:lnTo>
                  <a:close/>
                  <a:moveTo>
                    <a:pt x="2300" y="366"/>
                  </a:moveTo>
                  <a:lnTo>
                    <a:pt x="2297" y="358"/>
                  </a:lnTo>
                  <a:lnTo>
                    <a:pt x="2292" y="348"/>
                  </a:lnTo>
                  <a:lnTo>
                    <a:pt x="2291" y="346"/>
                  </a:lnTo>
                  <a:lnTo>
                    <a:pt x="2286" y="366"/>
                  </a:lnTo>
                  <a:lnTo>
                    <a:pt x="2289" y="380"/>
                  </a:lnTo>
                  <a:lnTo>
                    <a:pt x="2300" y="366"/>
                  </a:lnTo>
                  <a:close/>
                  <a:moveTo>
                    <a:pt x="2536" y="50"/>
                  </a:moveTo>
                  <a:lnTo>
                    <a:pt x="2536" y="50"/>
                  </a:lnTo>
                  <a:close/>
                  <a:moveTo>
                    <a:pt x="2560" y="32"/>
                  </a:moveTo>
                  <a:lnTo>
                    <a:pt x="2550" y="13"/>
                  </a:lnTo>
                  <a:lnTo>
                    <a:pt x="2543" y="3"/>
                  </a:lnTo>
                  <a:lnTo>
                    <a:pt x="2532" y="0"/>
                  </a:lnTo>
                  <a:lnTo>
                    <a:pt x="2513" y="2"/>
                  </a:lnTo>
                  <a:lnTo>
                    <a:pt x="2512" y="2"/>
                  </a:lnTo>
                  <a:lnTo>
                    <a:pt x="2511" y="6"/>
                  </a:lnTo>
                  <a:lnTo>
                    <a:pt x="2509" y="10"/>
                  </a:lnTo>
                  <a:lnTo>
                    <a:pt x="2530" y="22"/>
                  </a:lnTo>
                  <a:lnTo>
                    <a:pt x="2502" y="33"/>
                  </a:lnTo>
                  <a:lnTo>
                    <a:pt x="2520" y="39"/>
                  </a:lnTo>
                  <a:lnTo>
                    <a:pt x="2531" y="42"/>
                  </a:lnTo>
                  <a:lnTo>
                    <a:pt x="2538" y="42"/>
                  </a:lnTo>
                  <a:lnTo>
                    <a:pt x="2536" y="50"/>
                  </a:lnTo>
                  <a:lnTo>
                    <a:pt x="2547" y="42"/>
                  </a:lnTo>
                  <a:lnTo>
                    <a:pt x="2560" y="32"/>
                  </a:lnTo>
                  <a:close/>
                  <a:moveTo>
                    <a:pt x="2588" y="6679"/>
                  </a:moveTo>
                  <a:lnTo>
                    <a:pt x="2588" y="6679"/>
                  </a:lnTo>
                  <a:lnTo>
                    <a:pt x="2587" y="6683"/>
                  </a:lnTo>
                  <a:lnTo>
                    <a:pt x="2586" y="6687"/>
                  </a:lnTo>
                  <a:lnTo>
                    <a:pt x="2586" y="6692"/>
                  </a:lnTo>
                  <a:lnTo>
                    <a:pt x="2587" y="6693"/>
                  </a:lnTo>
                  <a:lnTo>
                    <a:pt x="2588" y="6694"/>
                  </a:lnTo>
                  <a:lnTo>
                    <a:pt x="2588" y="6693"/>
                  </a:lnTo>
                  <a:lnTo>
                    <a:pt x="2587" y="6691"/>
                  </a:lnTo>
                  <a:lnTo>
                    <a:pt x="2588" y="6686"/>
                  </a:lnTo>
                  <a:lnTo>
                    <a:pt x="2588" y="6683"/>
                  </a:lnTo>
                  <a:lnTo>
                    <a:pt x="2588" y="6679"/>
                  </a:lnTo>
                  <a:close/>
                  <a:moveTo>
                    <a:pt x="2626" y="82"/>
                  </a:moveTo>
                  <a:lnTo>
                    <a:pt x="2624" y="80"/>
                  </a:lnTo>
                  <a:lnTo>
                    <a:pt x="2622" y="78"/>
                  </a:lnTo>
                  <a:lnTo>
                    <a:pt x="2621" y="81"/>
                  </a:lnTo>
                  <a:lnTo>
                    <a:pt x="2620" y="84"/>
                  </a:lnTo>
                  <a:lnTo>
                    <a:pt x="2619" y="87"/>
                  </a:lnTo>
                  <a:lnTo>
                    <a:pt x="2621" y="88"/>
                  </a:lnTo>
                  <a:lnTo>
                    <a:pt x="2622" y="89"/>
                  </a:lnTo>
                  <a:lnTo>
                    <a:pt x="2624" y="87"/>
                  </a:lnTo>
                  <a:lnTo>
                    <a:pt x="2626" y="85"/>
                  </a:lnTo>
                  <a:lnTo>
                    <a:pt x="2626" y="84"/>
                  </a:lnTo>
                  <a:lnTo>
                    <a:pt x="2626" y="82"/>
                  </a:lnTo>
                  <a:close/>
                  <a:moveTo>
                    <a:pt x="3013" y="460"/>
                  </a:moveTo>
                  <a:lnTo>
                    <a:pt x="3013" y="458"/>
                  </a:lnTo>
                  <a:lnTo>
                    <a:pt x="3013" y="455"/>
                  </a:lnTo>
                  <a:lnTo>
                    <a:pt x="3012" y="455"/>
                  </a:lnTo>
                  <a:lnTo>
                    <a:pt x="3011" y="455"/>
                  </a:lnTo>
                  <a:lnTo>
                    <a:pt x="3010" y="456"/>
                  </a:lnTo>
                  <a:lnTo>
                    <a:pt x="3010" y="457"/>
                  </a:lnTo>
                  <a:lnTo>
                    <a:pt x="3009" y="458"/>
                  </a:lnTo>
                  <a:lnTo>
                    <a:pt x="3010" y="459"/>
                  </a:lnTo>
                  <a:lnTo>
                    <a:pt x="3011" y="460"/>
                  </a:lnTo>
                  <a:lnTo>
                    <a:pt x="3012" y="459"/>
                  </a:lnTo>
                  <a:lnTo>
                    <a:pt x="3013" y="460"/>
                  </a:lnTo>
                  <a:close/>
                  <a:moveTo>
                    <a:pt x="3545" y="6071"/>
                  </a:moveTo>
                  <a:lnTo>
                    <a:pt x="3544" y="6070"/>
                  </a:lnTo>
                  <a:lnTo>
                    <a:pt x="3544" y="6071"/>
                  </a:lnTo>
                  <a:lnTo>
                    <a:pt x="3545" y="6071"/>
                  </a:lnTo>
                  <a:close/>
                  <a:moveTo>
                    <a:pt x="3558" y="6117"/>
                  </a:moveTo>
                  <a:lnTo>
                    <a:pt x="3557" y="6106"/>
                  </a:lnTo>
                  <a:lnTo>
                    <a:pt x="3553" y="6095"/>
                  </a:lnTo>
                  <a:lnTo>
                    <a:pt x="3543" y="6086"/>
                  </a:lnTo>
                  <a:lnTo>
                    <a:pt x="3541" y="6085"/>
                  </a:lnTo>
                  <a:lnTo>
                    <a:pt x="3543" y="6076"/>
                  </a:lnTo>
                  <a:lnTo>
                    <a:pt x="3544" y="6071"/>
                  </a:lnTo>
                  <a:lnTo>
                    <a:pt x="3528" y="6070"/>
                  </a:lnTo>
                  <a:lnTo>
                    <a:pt x="3522" y="6105"/>
                  </a:lnTo>
                  <a:lnTo>
                    <a:pt x="3520" y="6129"/>
                  </a:lnTo>
                  <a:lnTo>
                    <a:pt x="3522" y="6144"/>
                  </a:lnTo>
                  <a:lnTo>
                    <a:pt x="3529" y="6151"/>
                  </a:lnTo>
                  <a:lnTo>
                    <a:pt x="3536" y="6132"/>
                  </a:lnTo>
                  <a:lnTo>
                    <a:pt x="3549" y="6142"/>
                  </a:lnTo>
                  <a:lnTo>
                    <a:pt x="3555" y="6141"/>
                  </a:lnTo>
                  <a:lnTo>
                    <a:pt x="3556" y="6132"/>
                  </a:lnTo>
                  <a:lnTo>
                    <a:pt x="3558" y="6117"/>
                  </a:lnTo>
                  <a:close/>
                  <a:moveTo>
                    <a:pt x="4691" y="5991"/>
                  </a:moveTo>
                  <a:lnTo>
                    <a:pt x="4682" y="5995"/>
                  </a:lnTo>
                  <a:lnTo>
                    <a:pt x="4676" y="6004"/>
                  </a:lnTo>
                  <a:lnTo>
                    <a:pt x="4670" y="6012"/>
                  </a:lnTo>
                  <a:lnTo>
                    <a:pt x="4660" y="6014"/>
                  </a:lnTo>
                  <a:lnTo>
                    <a:pt x="4656" y="6041"/>
                  </a:lnTo>
                  <a:lnTo>
                    <a:pt x="4669" y="6034"/>
                  </a:lnTo>
                  <a:lnTo>
                    <a:pt x="4673" y="6035"/>
                  </a:lnTo>
                  <a:lnTo>
                    <a:pt x="4684" y="6042"/>
                  </a:lnTo>
                  <a:lnTo>
                    <a:pt x="4688" y="6041"/>
                  </a:lnTo>
                  <a:lnTo>
                    <a:pt x="4691" y="6040"/>
                  </a:lnTo>
                  <a:lnTo>
                    <a:pt x="4691" y="5991"/>
                  </a:lnTo>
                  <a:close/>
                  <a:moveTo>
                    <a:pt x="5488" y="6698"/>
                  </a:moveTo>
                  <a:lnTo>
                    <a:pt x="5487" y="6697"/>
                  </a:lnTo>
                  <a:lnTo>
                    <a:pt x="5487" y="6695"/>
                  </a:lnTo>
                  <a:lnTo>
                    <a:pt x="5486" y="6695"/>
                  </a:lnTo>
                  <a:lnTo>
                    <a:pt x="5485" y="6695"/>
                  </a:lnTo>
                  <a:lnTo>
                    <a:pt x="5483" y="6695"/>
                  </a:lnTo>
                  <a:lnTo>
                    <a:pt x="5482" y="6695"/>
                  </a:lnTo>
                  <a:lnTo>
                    <a:pt x="5483" y="6697"/>
                  </a:lnTo>
                  <a:lnTo>
                    <a:pt x="5485" y="6701"/>
                  </a:lnTo>
                  <a:lnTo>
                    <a:pt x="5486" y="6700"/>
                  </a:lnTo>
                  <a:lnTo>
                    <a:pt x="5487" y="6699"/>
                  </a:lnTo>
                  <a:lnTo>
                    <a:pt x="5488" y="6698"/>
                  </a:lnTo>
                  <a:close/>
                  <a:moveTo>
                    <a:pt x="6140" y="5811"/>
                  </a:moveTo>
                  <a:lnTo>
                    <a:pt x="6138" y="5803"/>
                  </a:lnTo>
                  <a:lnTo>
                    <a:pt x="6130" y="5805"/>
                  </a:lnTo>
                  <a:lnTo>
                    <a:pt x="6131" y="5808"/>
                  </a:lnTo>
                  <a:lnTo>
                    <a:pt x="6132" y="5811"/>
                  </a:lnTo>
                  <a:lnTo>
                    <a:pt x="6134" y="5814"/>
                  </a:lnTo>
                  <a:lnTo>
                    <a:pt x="6138" y="5812"/>
                  </a:lnTo>
                  <a:lnTo>
                    <a:pt x="6140" y="5811"/>
                  </a:lnTo>
                  <a:close/>
                  <a:moveTo>
                    <a:pt x="6275" y="2306"/>
                  </a:moveTo>
                  <a:lnTo>
                    <a:pt x="6272" y="2139"/>
                  </a:lnTo>
                  <a:lnTo>
                    <a:pt x="6269" y="2134"/>
                  </a:lnTo>
                  <a:lnTo>
                    <a:pt x="6266" y="2124"/>
                  </a:lnTo>
                  <a:lnTo>
                    <a:pt x="6262" y="2161"/>
                  </a:lnTo>
                  <a:lnTo>
                    <a:pt x="6260" y="2211"/>
                  </a:lnTo>
                  <a:lnTo>
                    <a:pt x="6262" y="2264"/>
                  </a:lnTo>
                  <a:lnTo>
                    <a:pt x="6265" y="2313"/>
                  </a:lnTo>
                  <a:lnTo>
                    <a:pt x="6271" y="2308"/>
                  </a:lnTo>
                  <a:lnTo>
                    <a:pt x="6275" y="2306"/>
                  </a:lnTo>
                  <a:close/>
                  <a:moveTo>
                    <a:pt x="6279" y="2633"/>
                  </a:moveTo>
                  <a:lnTo>
                    <a:pt x="6277" y="2615"/>
                  </a:lnTo>
                  <a:lnTo>
                    <a:pt x="6272" y="2598"/>
                  </a:lnTo>
                  <a:lnTo>
                    <a:pt x="6267" y="2612"/>
                  </a:lnTo>
                  <a:lnTo>
                    <a:pt x="6265" y="2626"/>
                  </a:lnTo>
                  <a:lnTo>
                    <a:pt x="6265" y="2640"/>
                  </a:lnTo>
                  <a:lnTo>
                    <a:pt x="6266" y="2655"/>
                  </a:lnTo>
                  <a:lnTo>
                    <a:pt x="6266" y="2659"/>
                  </a:lnTo>
                  <a:lnTo>
                    <a:pt x="6270" y="2663"/>
                  </a:lnTo>
                  <a:lnTo>
                    <a:pt x="6276" y="2673"/>
                  </a:lnTo>
                  <a:lnTo>
                    <a:pt x="6278" y="2652"/>
                  </a:lnTo>
                  <a:lnTo>
                    <a:pt x="6279" y="2633"/>
                  </a:lnTo>
                  <a:close/>
                  <a:moveTo>
                    <a:pt x="6308" y="5793"/>
                  </a:moveTo>
                  <a:lnTo>
                    <a:pt x="6290" y="5822"/>
                  </a:lnTo>
                  <a:lnTo>
                    <a:pt x="6278" y="5857"/>
                  </a:lnTo>
                  <a:lnTo>
                    <a:pt x="6273" y="5893"/>
                  </a:lnTo>
                  <a:lnTo>
                    <a:pt x="6275" y="5926"/>
                  </a:lnTo>
                  <a:lnTo>
                    <a:pt x="6277" y="5926"/>
                  </a:lnTo>
                  <a:lnTo>
                    <a:pt x="6279" y="5925"/>
                  </a:lnTo>
                  <a:lnTo>
                    <a:pt x="6306" y="5807"/>
                  </a:lnTo>
                  <a:lnTo>
                    <a:pt x="6307" y="5800"/>
                  </a:lnTo>
                  <a:lnTo>
                    <a:pt x="6308" y="5793"/>
                  </a:lnTo>
                  <a:close/>
                  <a:moveTo>
                    <a:pt x="6908" y="5593"/>
                  </a:moveTo>
                  <a:lnTo>
                    <a:pt x="6907" y="5591"/>
                  </a:lnTo>
                  <a:lnTo>
                    <a:pt x="6906" y="5588"/>
                  </a:lnTo>
                  <a:lnTo>
                    <a:pt x="6903" y="5586"/>
                  </a:lnTo>
                  <a:lnTo>
                    <a:pt x="6899" y="5587"/>
                  </a:lnTo>
                  <a:lnTo>
                    <a:pt x="6898" y="5591"/>
                  </a:lnTo>
                  <a:lnTo>
                    <a:pt x="6899" y="5595"/>
                  </a:lnTo>
                  <a:lnTo>
                    <a:pt x="6903" y="5596"/>
                  </a:lnTo>
                  <a:lnTo>
                    <a:pt x="6905" y="5594"/>
                  </a:lnTo>
                  <a:lnTo>
                    <a:pt x="6908" y="55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45" name="docshape20">
              <a:extLst>
                <a:ext uri="{FF2B5EF4-FFF2-40B4-BE49-F238E27FC236}">
                  <a16:creationId xmlns:a16="http://schemas.microsoft.com/office/drawing/2014/main" id="{77F146D6-DB74-4C2D-9747-CB1A101058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8" y="4126"/>
              <a:ext cx="16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docshape21">
              <a:extLst>
                <a:ext uri="{FF2B5EF4-FFF2-40B4-BE49-F238E27FC236}">
                  <a16:creationId xmlns:a16="http://schemas.microsoft.com/office/drawing/2014/main" id="{7E0E3C7E-A665-4FB2-986D-8A8DA993B8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" y="4126"/>
              <a:ext cx="16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docshape22">
              <a:extLst>
                <a:ext uri="{FF2B5EF4-FFF2-40B4-BE49-F238E27FC236}">
                  <a16:creationId xmlns:a16="http://schemas.microsoft.com/office/drawing/2014/main" id="{BB3EF4B1-ECE0-4379-B909-19AF7015B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2" y="3838"/>
              <a:ext cx="170" cy="1954"/>
            </a:xfrm>
            <a:custGeom>
              <a:avLst/>
              <a:gdLst>
                <a:gd name="T0" fmla="+- 0 3786 3773"/>
                <a:gd name="T1" fmla="*/ T0 w 170"/>
                <a:gd name="T2" fmla="+- 0 3928 3838"/>
                <a:gd name="T3" fmla="*/ 3928 h 1954"/>
                <a:gd name="T4" fmla="+- 0 3786 3773"/>
                <a:gd name="T5" fmla="*/ T4 w 170"/>
                <a:gd name="T6" fmla="+- 0 3921 3838"/>
                <a:gd name="T7" fmla="*/ 3921 h 1954"/>
                <a:gd name="T8" fmla="+- 0 3786 3773"/>
                <a:gd name="T9" fmla="*/ T8 w 170"/>
                <a:gd name="T10" fmla="+- 0 3914 3838"/>
                <a:gd name="T11" fmla="*/ 3914 h 1954"/>
                <a:gd name="T12" fmla="+- 0 3784 3773"/>
                <a:gd name="T13" fmla="*/ T12 w 170"/>
                <a:gd name="T14" fmla="+- 0 3906 3838"/>
                <a:gd name="T15" fmla="*/ 3906 h 1954"/>
                <a:gd name="T16" fmla="+- 0 3781 3773"/>
                <a:gd name="T17" fmla="*/ T16 w 170"/>
                <a:gd name="T18" fmla="+- 0 3905 3838"/>
                <a:gd name="T19" fmla="*/ 3905 h 1954"/>
                <a:gd name="T20" fmla="+- 0 3778 3773"/>
                <a:gd name="T21" fmla="*/ T20 w 170"/>
                <a:gd name="T22" fmla="+- 0 3903 3838"/>
                <a:gd name="T23" fmla="*/ 3903 h 1954"/>
                <a:gd name="T24" fmla="+- 0 3778 3773"/>
                <a:gd name="T25" fmla="*/ T24 w 170"/>
                <a:gd name="T26" fmla="+- 0 3904 3838"/>
                <a:gd name="T27" fmla="*/ 3904 h 1954"/>
                <a:gd name="T28" fmla="+- 0 3776 3773"/>
                <a:gd name="T29" fmla="*/ T28 w 170"/>
                <a:gd name="T30" fmla="+- 0 3905 3838"/>
                <a:gd name="T31" fmla="*/ 3905 h 1954"/>
                <a:gd name="T32" fmla="+- 0 3773 3773"/>
                <a:gd name="T33" fmla="*/ T32 w 170"/>
                <a:gd name="T34" fmla="+- 0 3917 3838"/>
                <a:gd name="T35" fmla="*/ 3917 h 1954"/>
                <a:gd name="T36" fmla="+- 0 3776 3773"/>
                <a:gd name="T37" fmla="*/ T36 w 170"/>
                <a:gd name="T38" fmla="+- 0 3928 3838"/>
                <a:gd name="T39" fmla="*/ 3928 h 1954"/>
                <a:gd name="T40" fmla="+- 0 3783 3773"/>
                <a:gd name="T41" fmla="*/ T40 w 170"/>
                <a:gd name="T42" fmla="+- 0 3929 3838"/>
                <a:gd name="T43" fmla="*/ 3929 h 1954"/>
                <a:gd name="T44" fmla="+- 0 3786 3773"/>
                <a:gd name="T45" fmla="*/ T44 w 170"/>
                <a:gd name="T46" fmla="+- 0 3928 3838"/>
                <a:gd name="T47" fmla="*/ 3928 h 1954"/>
                <a:gd name="T48" fmla="+- 0 3903 3773"/>
                <a:gd name="T49" fmla="*/ T48 w 170"/>
                <a:gd name="T50" fmla="+- 0 5758 3838"/>
                <a:gd name="T51" fmla="*/ 5758 h 1954"/>
                <a:gd name="T52" fmla="+- 0 3903 3773"/>
                <a:gd name="T53" fmla="*/ T52 w 170"/>
                <a:gd name="T54" fmla="+- 0 5742 3838"/>
                <a:gd name="T55" fmla="*/ 5742 h 1954"/>
                <a:gd name="T56" fmla="+- 0 3902 3773"/>
                <a:gd name="T57" fmla="*/ T56 w 170"/>
                <a:gd name="T58" fmla="+- 0 5735 3838"/>
                <a:gd name="T59" fmla="*/ 5735 h 1954"/>
                <a:gd name="T60" fmla="+- 0 3902 3773"/>
                <a:gd name="T61" fmla="*/ T60 w 170"/>
                <a:gd name="T62" fmla="+- 0 5727 3838"/>
                <a:gd name="T63" fmla="*/ 5727 h 1954"/>
                <a:gd name="T64" fmla="+- 0 3892 3773"/>
                <a:gd name="T65" fmla="*/ T64 w 170"/>
                <a:gd name="T66" fmla="+- 0 5739 3838"/>
                <a:gd name="T67" fmla="*/ 5739 h 1954"/>
                <a:gd name="T68" fmla="+- 0 3889 3773"/>
                <a:gd name="T69" fmla="*/ T68 w 170"/>
                <a:gd name="T70" fmla="+- 0 5752 3838"/>
                <a:gd name="T71" fmla="*/ 5752 h 1954"/>
                <a:gd name="T72" fmla="+- 0 3889 3773"/>
                <a:gd name="T73" fmla="*/ T72 w 170"/>
                <a:gd name="T74" fmla="+- 0 5765 3838"/>
                <a:gd name="T75" fmla="*/ 5765 h 1954"/>
                <a:gd name="T76" fmla="+- 0 3890 3773"/>
                <a:gd name="T77" fmla="*/ T76 w 170"/>
                <a:gd name="T78" fmla="+- 0 5777 3838"/>
                <a:gd name="T79" fmla="*/ 5777 h 1954"/>
                <a:gd name="T80" fmla="+- 0 3890 3773"/>
                <a:gd name="T81" fmla="*/ T80 w 170"/>
                <a:gd name="T82" fmla="+- 0 5781 3838"/>
                <a:gd name="T83" fmla="*/ 5781 h 1954"/>
                <a:gd name="T84" fmla="+- 0 3895 3773"/>
                <a:gd name="T85" fmla="*/ T84 w 170"/>
                <a:gd name="T86" fmla="+- 0 5784 3838"/>
                <a:gd name="T87" fmla="*/ 5784 h 1954"/>
                <a:gd name="T88" fmla="+- 0 3903 3773"/>
                <a:gd name="T89" fmla="*/ T88 w 170"/>
                <a:gd name="T90" fmla="+- 0 5792 3838"/>
                <a:gd name="T91" fmla="*/ 5792 h 1954"/>
                <a:gd name="T92" fmla="+- 0 3903 3773"/>
                <a:gd name="T93" fmla="*/ T92 w 170"/>
                <a:gd name="T94" fmla="+- 0 5758 3838"/>
                <a:gd name="T95" fmla="*/ 5758 h 1954"/>
                <a:gd name="T96" fmla="+- 0 3930 3773"/>
                <a:gd name="T97" fmla="*/ T96 w 170"/>
                <a:gd name="T98" fmla="+- 0 3864 3838"/>
                <a:gd name="T99" fmla="*/ 3864 h 1954"/>
                <a:gd name="T100" fmla="+- 0 3929 3773"/>
                <a:gd name="T101" fmla="*/ T100 w 170"/>
                <a:gd name="T102" fmla="+- 0 3851 3838"/>
                <a:gd name="T103" fmla="*/ 3851 h 1954"/>
                <a:gd name="T104" fmla="+- 0 3923 3773"/>
                <a:gd name="T105" fmla="*/ T104 w 170"/>
                <a:gd name="T106" fmla="+- 0 3845 3838"/>
                <a:gd name="T107" fmla="*/ 3845 h 1954"/>
                <a:gd name="T108" fmla="+- 0 3914 3773"/>
                <a:gd name="T109" fmla="*/ T108 w 170"/>
                <a:gd name="T110" fmla="+- 0 3842 3838"/>
                <a:gd name="T111" fmla="*/ 3842 h 1954"/>
                <a:gd name="T112" fmla="+- 0 3905 3773"/>
                <a:gd name="T113" fmla="*/ T112 w 170"/>
                <a:gd name="T114" fmla="+- 0 3839 3838"/>
                <a:gd name="T115" fmla="*/ 3839 h 1954"/>
                <a:gd name="T116" fmla="+- 0 3905 3773"/>
                <a:gd name="T117" fmla="*/ T116 w 170"/>
                <a:gd name="T118" fmla="+- 0 3838 3838"/>
                <a:gd name="T119" fmla="*/ 3838 h 1954"/>
                <a:gd name="T120" fmla="+- 0 3902 3773"/>
                <a:gd name="T121" fmla="*/ T120 w 170"/>
                <a:gd name="T122" fmla="+- 0 3842 3838"/>
                <a:gd name="T123" fmla="*/ 3842 h 1954"/>
                <a:gd name="T124" fmla="+- 0 3897 3773"/>
                <a:gd name="T125" fmla="*/ T124 w 170"/>
                <a:gd name="T126" fmla="+- 0 3845 3838"/>
                <a:gd name="T127" fmla="*/ 3845 h 1954"/>
                <a:gd name="T128" fmla="+- 0 3930 3773"/>
                <a:gd name="T129" fmla="*/ T128 w 170"/>
                <a:gd name="T130" fmla="+- 0 3864 3838"/>
                <a:gd name="T131" fmla="*/ 3864 h 1954"/>
                <a:gd name="T132" fmla="+- 0 3942 3773"/>
                <a:gd name="T133" fmla="*/ T132 w 170"/>
                <a:gd name="T134" fmla="+- 0 5762 3838"/>
                <a:gd name="T135" fmla="*/ 5762 h 1954"/>
                <a:gd name="T136" fmla="+- 0 3942 3773"/>
                <a:gd name="T137" fmla="*/ T136 w 170"/>
                <a:gd name="T138" fmla="+- 0 5756 3838"/>
                <a:gd name="T139" fmla="*/ 5756 h 1954"/>
                <a:gd name="T140" fmla="+- 0 3938 3773"/>
                <a:gd name="T141" fmla="*/ T140 w 170"/>
                <a:gd name="T142" fmla="+- 0 5755 3838"/>
                <a:gd name="T143" fmla="*/ 5755 h 1954"/>
                <a:gd name="T144" fmla="+- 0 3934 3773"/>
                <a:gd name="T145" fmla="*/ T144 w 170"/>
                <a:gd name="T146" fmla="+- 0 5753 3838"/>
                <a:gd name="T147" fmla="*/ 5753 h 1954"/>
                <a:gd name="T148" fmla="+- 0 3934 3773"/>
                <a:gd name="T149" fmla="*/ T148 w 170"/>
                <a:gd name="T150" fmla="+- 0 5757 3838"/>
                <a:gd name="T151" fmla="*/ 5757 h 1954"/>
                <a:gd name="T152" fmla="+- 0 3932 3773"/>
                <a:gd name="T153" fmla="*/ T152 w 170"/>
                <a:gd name="T154" fmla="+- 0 5762 3838"/>
                <a:gd name="T155" fmla="*/ 5762 h 1954"/>
                <a:gd name="T156" fmla="+- 0 3933 3773"/>
                <a:gd name="T157" fmla="*/ T156 w 170"/>
                <a:gd name="T158" fmla="+- 0 5767 3838"/>
                <a:gd name="T159" fmla="*/ 5767 h 1954"/>
                <a:gd name="T160" fmla="+- 0 3937 3773"/>
                <a:gd name="T161" fmla="*/ T160 w 170"/>
                <a:gd name="T162" fmla="+- 0 5768 3838"/>
                <a:gd name="T163" fmla="*/ 5768 h 1954"/>
                <a:gd name="T164" fmla="+- 0 3939 3773"/>
                <a:gd name="T165" fmla="*/ T164 w 170"/>
                <a:gd name="T166" fmla="+- 0 5770 3838"/>
                <a:gd name="T167" fmla="*/ 5770 h 1954"/>
                <a:gd name="T168" fmla="+- 0 3941 3773"/>
                <a:gd name="T169" fmla="*/ T168 w 170"/>
                <a:gd name="T170" fmla="+- 0 5766 3838"/>
                <a:gd name="T171" fmla="*/ 5766 h 1954"/>
                <a:gd name="T172" fmla="+- 0 3942 3773"/>
                <a:gd name="T173" fmla="*/ T172 w 170"/>
                <a:gd name="T174" fmla="+- 0 5762 3838"/>
                <a:gd name="T175" fmla="*/ 5762 h 19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</a:cxnLst>
              <a:rect l="0" t="0" r="r" b="b"/>
              <a:pathLst>
                <a:path w="170" h="1954">
                  <a:moveTo>
                    <a:pt x="13" y="90"/>
                  </a:moveTo>
                  <a:lnTo>
                    <a:pt x="13" y="83"/>
                  </a:lnTo>
                  <a:lnTo>
                    <a:pt x="13" y="76"/>
                  </a:lnTo>
                  <a:lnTo>
                    <a:pt x="11" y="68"/>
                  </a:lnTo>
                  <a:lnTo>
                    <a:pt x="8" y="67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3" y="67"/>
                  </a:lnTo>
                  <a:lnTo>
                    <a:pt x="0" y="79"/>
                  </a:lnTo>
                  <a:lnTo>
                    <a:pt x="3" y="90"/>
                  </a:lnTo>
                  <a:lnTo>
                    <a:pt x="10" y="91"/>
                  </a:lnTo>
                  <a:lnTo>
                    <a:pt x="13" y="90"/>
                  </a:lnTo>
                  <a:close/>
                  <a:moveTo>
                    <a:pt x="130" y="1920"/>
                  </a:moveTo>
                  <a:lnTo>
                    <a:pt x="130" y="1904"/>
                  </a:lnTo>
                  <a:lnTo>
                    <a:pt x="129" y="1897"/>
                  </a:lnTo>
                  <a:lnTo>
                    <a:pt x="129" y="1889"/>
                  </a:lnTo>
                  <a:lnTo>
                    <a:pt x="119" y="1901"/>
                  </a:lnTo>
                  <a:lnTo>
                    <a:pt x="116" y="1914"/>
                  </a:lnTo>
                  <a:lnTo>
                    <a:pt x="116" y="1927"/>
                  </a:lnTo>
                  <a:lnTo>
                    <a:pt x="117" y="1939"/>
                  </a:lnTo>
                  <a:lnTo>
                    <a:pt x="117" y="1943"/>
                  </a:lnTo>
                  <a:lnTo>
                    <a:pt x="122" y="1946"/>
                  </a:lnTo>
                  <a:lnTo>
                    <a:pt x="130" y="1954"/>
                  </a:lnTo>
                  <a:lnTo>
                    <a:pt x="130" y="1920"/>
                  </a:lnTo>
                  <a:close/>
                  <a:moveTo>
                    <a:pt x="157" y="26"/>
                  </a:moveTo>
                  <a:lnTo>
                    <a:pt x="156" y="13"/>
                  </a:lnTo>
                  <a:lnTo>
                    <a:pt x="150" y="7"/>
                  </a:lnTo>
                  <a:lnTo>
                    <a:pt x="141" y="4"/>
                  </a:lnTo>
                  <a:lnTo>
                    <a:pt x="132" y="1"/>
                  </a:lnTo>
                  <a:lnTo>
                    <a:pt x="132" y="0"/>
                  </a:lnTo>
                  <a:lnTo>
                    <a:pt x="129" y="4"/>
                  </a:lnTo>
                  <a:lnTo>
                    <a:pt x="124" y="7"/>
                  </a:lnTo>
                  <a:lnTo>
                    <a:pt x="157" y="26"/>
                  </a:lnTo>
                  <a:close/>
                  <a:moveTo>
                    <a:pt x="169" y="1924"/>
                  </a:moveTo>
                  <a:lnTo>
                    <a:pt x="169" y="1918"/>
                  </a:lnTo>
                  <a:lnTo>
                    <a:pt x="165" y="1917"/>
                  </a:lnTo>
                  <a:lnTo>
                    <a:pt x="161" y="1915"/>
                  </a:lnTo>
                  <a:lnTo>
                    <a:pt x="161" y="1919"/>
                  </a:lnTo>
                  <a:lnTo>
                    <a:pt x="159" y="1924"/>
                  </a:lnTo>
                  <a:lnTo>
                    <a:pt x="160" y="1929"/>
                  </a:lnTo>
                  <a:lnTo>
                    <a:pt x="164" y="1930"/>
                  </a:lnTo>
                  <a:lnTo>
                    <a:pt x="166" y="1932"/>
                  </a:lnTo>
                  <a:lnTo>
                    <a:pt x="168" y="1928"/>
                  </a:lnTo>
                  <a:lnTo>
                    <a:pt x="169" y="19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48" name="docshape23">
              <a:extLst>
                <a:ext uri="{FF2B5EF4-FFF2-40B4-BE49-F238E27FC236}">
                  <a16:creationId xmlns:a16="http://schemas.microsoft.com/office/drawing/2014/main" id="{4E36B3D7-5CBE-4C78-B0C4-4B0D87B47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7" y="7552"/>
              <a:ext cx="185" cy="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docshape24">
              <a:extLst>
                <a:ext uri="{FF2B5EF4-FFF2-40B4-BE49-F238E27FC236}">
                  <a16:creationId xmlns:a16="http://schemas.microsoft.com/office/drawing/2014/main" id="{C37932DC-DF0D-4B62-B422-D3D472FA2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6612"/>
              <a:ext cx="2011" cy="340"/>
            </a:xfrm>
            <a:custGeom>
              <a:avLst/>
              <a:gdLst>
                <a:gd name="T0" fmla="+- 0 4357 4327"/>
                <a:gd name="T1" fmla="*/ T0 w 2011"/>
                <a:gd name="T2" fmla="+- 0 6918 6612"/>
                <a:gd name="T3" fmla="*/ 6918 h 340"/>
                <a:gd name="T4" fmla="+- 0 4410 4327"/>
                <a:gd name="T5" fmla="*/ T4 w 2011"/>
                <a:gd name="T6" fmla="+- 0 6899 6612"/>
                <a:gd name="T7" fmla="*/ 6899 h 340"/>
                <a:gd name="T8" fmla="+- 0 4351 4327"/>
                <a:gd name="T9" fmla="*/ T8 w 2011"/>
                <a:gd name="T10" fmla="+- 0 6870 6612"/>
                <a:gd name="T11" fmla="*/ 6870 h 340"/>
                <a:gd name="T12" fmla="+- 0 4367 4327"/>
                <a:gd name="T13" fmla="*/ T12 w 2011"/>
                <a:gd name="T14" fmla="+- 0 6901 6612"/>
                <a:gd name="T15" fmla="*/ 6901 h 340"/>
                <a:gd name="T16" fmla="+- 0 4367 4327"/>
                <a:gd name="T17" fmla="*/ T16 w 2011"/>
                <a:gd name="T18" fmla="+- 0 6899 6612"/>
                <a:gd name="T19" fmla="*/ 6899 h 340"/>
                <a:gd name="T20" fmla="+- 0 4437 4327"/>
                <a:gd name="T21" fmla="*/ T20 w 2011"/>
                <a:gd name="T22" fmla="+- 0 6924 6612"/>
                <a:gd name="T23" fmla="*/ 6924 h 340"/>
                <a:gd name="T24" fmla="+- 0 4439 4327"/>
                <a:gd name="T25" fmla="*/ T24 w 2011"/>
                <a:gd name="T26" fmla="+- 0 6925 6612"/>
                <a:gd name="T27" fmla="*/ 6925 h 340"/>
                <a:gd name="T28" fmla="+- 0 6337 4327"/>
                <a:gd name="T29" fmla="*/ T28 w 2011"/>
                <a:gd name="T30" fmla="+- 0 6727 6612"/>
                <a:gd name="T31" fmla="*/ 6727 h 340"/>
                <a:gd name="T32" fmla="+- 0 6333 4327"/>
                <a:gd name="T33" fmla="*/ T32 w 2011"/>
                <a:gd name="T34" fmla="+- 0 6692 6612"/>
                <a:gd name="T35" fmla="*/ 6692 h 340"/>
                <a:gd name="T36" fmla="+- 0 6327 4327"/>
                <a:gd name="T37" fmla="*/ T36 w 2011"/>
                <a:gd name="T38" fmla="+- 0 6774 6612"/>
                <a:gd name="T39" fmla="*/ 6774 h 340"/>
                <a:gd name="T40" fmla="+- 0 6317 4327"/>
                <a:gd name="T41" fmla="*/ T40 w 2011"/>
                <a:gd name="T42" fmla="+- 0 6705 6612"/>
                <a:gd name="T43" fmla="*/ 6705 h 340"/>
                <a:gd name="T44" fmla="+- 0 6322 4327"/>
                <a:gd name="T45" fmla="*/ T44 w 2011"/>
                <a:gd name="T46" fmla="+- 0 6747 6612"/>
                <a:gd name="T47" fmla="*/ 6747 h 340"/>
                <a:gd name="T48" fmla="+- 0 6327 4327"/>
                <a:gd name="T49" fmla="*/ T48 w 2011"/>
                <a:gd name="T50" fmla="+- 0 6677 6612"/>
                <a:gd name="T51" fmla="*/ 6677 h 340"/>
                <a:gd name="T52" fmla="+- 0 6300 4327"/>
                <a:gd name="T53" fmla="*/ T52 w 2011"/>
                <a:gd name="T54" fmla="+- 0 6668 6612"/>
                <a:gd name="T55" fmla="*/ 6668 h 340"/>
                <a:gd name="T56" fmla="+- 0 6292 4327"/>
                <a:gd name="T57" fmla="*/ T56 w 2011"/>
                <a:gd name="T58" fmla="+- 0 6781 6612"/>
                <a:gd name="T59" fmla="*/ 6781 h 340"/>
                <a:gd name="T60" fmla="+- 0 6269 4327"/>
                <a:gd name="T61" fmla="*/ T60 w 2011"/>
                <a:gd name="T62" fmla="+- 0 6739 6612"/>
                <a:gd name="T63" fmla="*/ 6739 h 340"/>
                <a:gd name="T64" fmla="+- 0 6299 4327"/>
                <a:gd name="T65" fmla="*/ T64 w 2011"/>
                <a:gd name="T66" fmla="+- 0 6709 6612"/>
                <a:gd name="T67" fmla="*/ 6709 h 340"/>
                <a:gd name="T68" fmla="+- 0 6300 4327"/>
                <a:gd name="T69" fmla="*/ T68 w 2011"/>
                <a:gd name="T70" fmla="+- 0 6668 6612"/>
                <a:gd name="T71" fmla="*/ 6668 h 340"/>
                <a:gd name="T72" fmla="+- 0 6273 4327"/>
                <a:gd name="T73" fmla="*/ T72 w 2011"/>
                <a:gd name="T74" fmla="+- 0 6649 6612"/>
                <a:gd name="T75" fmla="*/ 6649 h 340"/>
                <a:gd name="T76" fmla="+- 0 6256 4327"/>
                <a:gd name="T77" fmla="*/ T76 w 2011"/>
                <a:gd name="T78" fmla="+- 0 6721 6612"/>
                <a:gd name="T79" fmla="*/ 6721 h 340"/>
                <a:gd name="T80" fmla="+- 0 6211 4327"/>
                <a:gd name="T81" fmla="*/ T80 w 2011"/>
                <a:gd name="T82" fmla="+- 0 6895 6612"/>
                <a:gd name="T83" fmla="*/ 6895 h 340"/>
                <a:gd name="T84" fmla="+- 0 6119 4327"/>
                <a:gd name="T85" fmla="*/ T84 w 2011"/>
                <a:gd name="T86" fmla="+- 0 6895 6612"/>
                <a:gd name="T87" fmla="*/ 6895 h 340"/>
                <a:gd name="T88" fmla="+- 0 6077 4327"/>
                <a:gd name="T89" fmla="*/ T88 w 2011"/>
                <a:gd name="T90" fmla="+- 0 6858 6612"/>
                <a:gd name="T91" fmla="*/ 6858 h 340"/>
                <a:gd name="T92" fmla="+- 0 6057 4327"/>
                <a:gd name="T93" fmla="*/ T92 w 2011"/>
                <a:gd name="T94" fmla="+- 0 6663 6612"/>
                <a:gd name="T95" fmla="*/ 6663 h 340"/>
                <a:gd name="T96" fmla="+- 0 6104 4327"/>
                <a:gd name="T97" fmla="*/ T96 w 2011"/>
                <a:gd name="T98" fmla="+- 0 6667 6612"/>
                <a:gd name="T99" fmla="*/ 6667 h 340"/>
                <a:gd name="T100" fmla="+- 0 6220 4327"/>
                <a:gd name="T101" fmla="*/ T100 w 2011"/>
                <a:gd name="T102" fmla="+- 0 6670 6612"/>
                <a:gd name="T103" fmla="*/ 6670 h 340"/>
                <a:gd name="T104" fmla="+- 0 6252 4327"/>
                <a:gd name="T105" fmla="*/ T104 w 2011"/>
                <a:gd name="T106" fmla="+- 0 6630 6612"/>
                <a:gd name="T107" fmla="*/ 6630 h 340"/>
                <a:gd name="T108" fmla="+- 0 6242 4327"/>
                <a:gd name="T109" fmla="*/ T108 w 2011"/>
                <a:gd name="T110" fmla="+- 0 6652 6612"/>
                <a:gd name="T111" fmla="*/ 6652 h 340"/>
                <a:gd name="T112" fmla="+- 0 6103 4327"/>
                <a:gd name="T113" fmla="*/ T112 w 2011"/>
                <a:gd name="T114" fmla="+- 0 6653 6612"/>
                <a:gd name="T115" fmla="*/ 6653 h 340"/>
                <a:gd name="T116" fmla="+- 0 6069 4327"/>
                <a:gd name="T117" fmla="*/ T116 w 2011"/>
                <a:gd name="T118" fmla="+- 0 6633 6612"/>
                <a:gd name="T119" fmla="*/ 6633 h 340"/>
                <a:gd name="T120" fmla="+- 0 6214 4327"/>
                <a:gd name="T121" fmla="*/ T120 w 2011"/>
                <a:gd name="T122" fmla="+- 0 6633 6612"/>
                <a:gd name="T123" fmla="*/ 6633 h 340"/>
                <a:gd name="T124" fmla="+- 0 6244 4327"/>
                <a:gd name="T125" fmla="*/ T124 w 2011"/>
                <a:gd name="T126" fmla="+- 0 6626 6612"/>
                <a:gd name="T127" fmla="*/ 6626 h 340"/>
                <a:gd name="T128" fmla="+- 0 6113 4327"/>
                <a:gd name="T129" fmla="*/ T128 w 2011"/>
                <a:gd name="T130" fmla="+- 0 6612 6612"/>
                <a:gd name="T131" fmla="*/ 6612 h 340"/>
                <a:gd name="T132" fmla="+- 0 6041 4327"/>
                <a:gd name="T133" fmla="*/ T132 w 2011"/>
                <a:gd name="T134" fmla="+- 0 6636 6612"/>
                <a:gd name="T135" fmla="*/ 6636 h 340"/>
                <a:gd name="T136" fmla="+- 0 6041 4327"/>
                <a:gd name="T137" fmla="*/ T136 w 2011"/>
                <a:gd name="T138" fmla="+- 0 6672 6612"/>
                <a:gd name="T139" fmla="*/ 6672 h 340"/>
                <a:gd name="T140" fmla="+- 0 6044 4327"/>
                <a:gd name="T141" fmla="*/ T140 w 2011"/>
                <a:gd name="T142" fmla="+- 0 6842 6612"/>
                <a:gd name="T143" fmla="*/ 6842 h 340"/>
                <a:gd name="T144" fmla="+- 0 5995 4327"/>
                <a:gd name="T145" fmla="*/ T144 w 2011"/>
                <a:gd name="T146" fmla="+- 0 6869 6612"/>
                <a:gd name="T147" fmla="*/ 6869 h 340"/>
                <a:gd name="T148" fmla="+- 0 6006 4327"/>
                <a:gd name="T149" fmla="*/ T148 w 2011"/>
                <a:gd name="T150" fmla="+- 0 6911 6612"/>
                <a:gd name="T151" fmla="*/ 6911 h 340"/>
                <a:gd name="T152" fmla="+- 0 6147 4327"/>
                <a:gd name="T153" fmla="*/ T152 w 2011"/>
                <a:gd name="T154" fmla="+- 0 6952 6612"/>
                <a:gd name="T155" fmla="*/ 6952 h 340"/>
                <a:gd name="T156" fmla="+- 0 6290 4327"/>
                <a:gd name="T157" fmla="*/ T156 w 2011"/>
                <a:gd name="T158" fmla="+- 0 6930 6612"/>
                <a:gd name="T159" fmla="*/ 6930 h 340"/>
                <a:gd name="T160" fmla="+- 0 6322 4327"/>
                <a:gd name="T161" fmla="*/ T160 w 2011"/>
                <a:gd name="T162" fmla="+- 0 6895 6612"/>
                <a:gd name="T163" fmla="*/ 6895 h 340"/>
                <a:gd name="T164" fmla="+- 0 6309 4327"/>
                <a:gd name="T165" fmla="*/ T164 w 2011"/>
                <a:gd name="T166" fmla="+- 0 6892 6612"/>
                <a:gd name="T167" fmla="*/ 6892 h 340"/>
                <a:gd name="T168" fmla="+- 0 6277 4327"/>
                <a:gd name="T169" fmla="*/ T168 w 2011"/>
                <a:gd name="T170" fmla="+- 0 6919 6612"/>
                <a:gd name="T171" fmla="*/ 6919 h 340"/>
                <a:gd name="T172" fmla="+- 0 6023 4327"/>
                <a:gd name="T173" fmla="*/ T172 w 2011"/>
                <a:gd name="T174" fmla="+- 0 6904 6612"/>
                <a:gd name="T175" fmla="*/ 6904 h 340"/>
                <a:gd name="T176" fmla="+- 0 6010 4327"/>
                <a:gd name="T177" fmla="*/ T176 w 2011"/>
                <a:gd name="T178" fmla="+- 0 6893 6612"/>
                <a:gd name="T179" fmla="*/ 6893 h 340"/>
                <a:gd name="T180" fmla="+- 0 6029 4327"/>
                <a:gd name="T181" fmla="*/ T180 w 2011"/>
                <a:gd name="T182" fmla="+- 0 6862 6612"/>
                <a:gd name="T183" fmla="*/ 6862 h 340"/>
                <a:gd name="T184" fmla="+- 0 6069 4327"/>
                <a:gd name="T185" fmla="*/ T184 w 2011"/>
                <a:gd name="T186" fmla="+- 0 6895 6612"/>
                <a:gd name="T187" fmla="*/ 6895 h 340"/>
                <a:gd name="T188" fmla="+- 0 6176 4327"/>
                <a:gd name="T189" fmla="*/ T188 w 2011"/>
                <a:gd name="T190" fmla="+- 0 6915 6612"/>
                <a:gd name="T191" fmla="*/ 6915 h 340"/>
                <a:gd name="T192" fmla="+- 0 6225 4327"/>
                <a:gd name="T193" fmla="*/ T192 w 2011"/>
                <a:gd name="T194" fmla="+- 0 6904 6612"/>
                <a:gd name="T195" fmla="*/ 6904 h 340"/>
                <a:gd name="T196" fmla="+- 0 6237 4327"/>
                <a:gd name="T197" fmla="*/ T196 w 2011"/>
                <a:gd name="T198" fmla="+- 0 6889 6612"/>
                <a:gd name="T199" fmla="*/ 6889 h 340"/>
                <a:gd name="T200" fmla="+- 0 6250 4327"/>
                <a:gd name="T201" fmla="*/ T200 w 2011"/>
                <a:gd name="T202" fmla="+- 0 6874 6612"/>
                <a:gd name="T203" fmla="*/ 6874 h 340"/>
                <a:gd name="T204" fmla="+- 0 6290 4327"/>
                <a:gd name="T205" fmla="*/ T204 w 2011"/>
                <a:gd name="T206" fmla="+- 0 6864 6612"/>
                <a:gd name="T207" fmla="*/ 6864 h 340"/>
                <a:gd name="T208" fmla="+- 0 6309 4327"/>
                <a:gd name="T209" fmla="*/ T208 w 2011"/>
                <a:gd name="T210" fmla="+- 0 6861 6612"/>
                <a:gd name="T211" fmla="*/ 6861 h 340"/>
                <a:gd name="T212" fmla="+- 0 6274 4327"/>
                <a:gd name="T213" fmla="*/ T212 w 2011"/>
                <a:gd name="T214" fmla="+- 0 6843 6612"/>
                <a:gd name="T215" fmla="*/ 6843 h 340"/>
                <a:gd name="T216" fmla="+- 0 6264 4327"/>
                <a:gd name="T217" fmla="*/ T216 w 2011"/>
                <a:gd name="T218" fmla="+- 0 6811 6612"/>
                <a:gd name="T219" fmla="*/ 6811 h 340"/>
                <a:gd name="T220" fmla="+- 0 6299 4327"/>
                <a:gd name="T221" fmla="*/ T220 w 2011"/>
                <a:gd name="T222" fmla="+- 0 6807 6612"/>
                <a:gd name="T223" fmla="*/ 6807 h 340"/>
                <a:gd name="T224" fmla="+- 0 6336 4327"/>
                <a:gd name="T225" fmla="*/ T224 w 2011"/>
                <a:gd name="T226" fmla="+- 0 6787 6612"/>
                <a:gd name="T227" fmla="*/ 6787 h 340"/>
                <a:gd name="T228" fmla="+- 0 6338 4327"/>
                <a:gd name="T229" fmla="*/ T228 w 2011"/>
                <a:gd name="T230" fmla="+- 0 6763 6612"/>
                <a:gd name="T231" fmla="*/ 6763 h 3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</a:cxnLst>
              <a:rect l="0" t="0" r="r" b="b"/>
              <a:pathLst>
                <a:path w="2011" h="340">
                  <a:moveTo>
                    <a:pt x="40" y="289"/>
                  </a:moveTo>
                  <a:lnTo>
                    <a:pt x="36" y="289"/>
                  </a:lnTo>
                  <a:lnTo>
                    <a:pt x="25" y="289"/>
                  </a:lnTo>
                  <a:lnTo>
                    <a:pt x="30" y="306"/>
                  </a:lnTo>
                  <a:lnTo>
                    <a:pt x="40" y="289"/>
                  </a:lnTo>
                  <a:close/>
                  <a:moveTo>
                    <a:pt x="110" y="312"/>
                  </a:moveTo>
                  <a:lnTo>
                    <a:pt x="95" y="296"/>
                  </a:lnTo>
                  <a:lnTo>
                    <a:pt x="83" y="287"/>
                  </a:lnTo>
                  <a:lnTo>
                    <a:pt x="76" y="283"/>
                  </a:lnTo>
                  <a:lnTo>
                    <a:pt x="55" y="272"/>
                  </a:lnTo>
                  <a:lnTo>
                    <a:pt x="34" y="263"/>
                  </a:lnTo>
                  <a:lnTo>
                    <a:pt x="24" y="258"/>
                  </a:lnTo>
                  <a:lnTo>
                    <a:pt x="12" y="254"/>
                  </a:lnTo>
                  <a:lnTo>
                    <a:pt x="0" y="262"/>
                  </a:lnTo>
                  <a:lnTo>
                    <a:pt x="40" y="288"/>
                  </a:lnTo>
                  <a:lnTo>
                    <a:pt x="40" y="289"/>
                  </a:lnTo>
                  <a:lnTo>
                    <a:pt x="42" y="288"/>
                  </a:lnTo>
                  <a:lnTo>
                    <a:pt x="42" y="289"/>
                  </a:lnTo>
                  <a:lnTo>
                    <a:pt x="42" y="288"/>
                  </a:lnTo>
                  <a:lnTo>
                    <a:pt x="40" y="287"/>
                  </a:lnTo>
                  <a:lnTo>
                    <a:pt x="46" y="289"/>
                  </a:lnTo>
                  <a:lnTo>
                    <a:pt x="52" y="289"/>
                  </a:lnTo>
                  <a:lnTo>
                    <a:pt x="71" y="296"/>
                  </a:lnTo>
                  <a:lnTo>
                    <a:pt x="110" y="312"/>
                  </a:lnTo>
                  <a:close/>
                  <a:moveTo>
                    <a:pt x="112" y="313"/>
                  </a:moveTo>
                  <a:lnTo>
                    <a:pt x="110" y="312"/>
                  </a:lnTo>
                  <a:lnTo>
                    <a:pt x="111" y="314"/>
                  </a:lnTo>
                  <a:lnTo>
                    <a:pt x="112" y="313"/>
                  </a:lnTo>
                  <a:close/>
                  <a:moveTo>
                    <a:pt x="2011" y="151"/>
                  </a:moveTo>
                  <a:lnTo>
                    <a:pt x="2011" y="134"/>
                  </a:lnTo>
                  <a:lnTo>
                    <a:pt x="2011" y="131"/>
                  </a:lnTo>
                  <a:lnTo>
                    <a:pt x="2010" y="115"/>
                  </a:lnTo>
                  <a:lnTo>
                    <a:pt x="2009" y="99"/>
                  </a:lnTo>
                  <a:lnTo>
                    <a:pt x="2008" y="88"/>
                  </a:lnTo>
                  <a:lnTo>
                    <a:pt x="2007" y="86"/>
                  </a:lnTo>
                  <a:lnTo>
                    <a:pt x="2006" y="80"/>
                  </a:lnTo>
                  <a:lnTo>
                    <a:pt x="2005" y="77"/>
                  </a:lnTo>
                  <a:lnTo>
                    <a:pt x="2001" y="66"/>
                  </a:lnTo>
                  <a:lnTo>
                    <a:pt x="2000" y="65"/>
                  </a:lnTo>
                  <a:lnTo>
                    <a:pt x="2000" y="162"/>
                  </a:lnTo>
                  <a:lnTo>
                    <a:pt x="1987" y="167"/>
                  </a:lnTo>
                  <a:lnTo>
                    <a:pt x="1987" y="86"/>
                  </a:lnTo>
                  <a:lnTo>
                    <a:pt x="1990" y="86"/>
                  </a:lnTo>
                  <a:lnTo>
                    <a:pt x="1990" y="93"/>
                  </a:lnTo>
                  <a:lnTo>
                    <a:pt x="1990" y="100"/>
                  </a:lnTo>
                  <a:lnTo>
                    <a:pt x="1992" y="115"/>
                  </a:lnTo>
                  <a:lnTo>
                    <a:pt x="1993" y="122"/>
                  </a:lnTo>
                  <a:lnTo>
                    <a:pt x="1995" y="135"/>
                  </a:lnTo>
                  <a:lnTo>
                    <a:pt x="1997" y="141"/>
                  </a:lnTo>
                  <a:lnTo>
                    <a:pt x="1998" y="154"/>
                  </a:lnTo>
                  <a:lnTo>
                    <a:pt x="2000" y="162"/>
                  </a:lnTo>
                  <a:lnTo>
                    <a:pt x="2000" y="65"/>
                  </a:lnTo>
                  <a:lnTo>
                    <a:pt x="1994" y="58"/>
                  </a:lnTo>
                  <a:lnTo>
                    <a:pt x="1992" y="56"/>
                  </a:lnTo>
                  <a:lnTo>
                    <a:pt x="1973" y="56"/>
                  </a:lnTo>
                  <a:lnTo>
                    <a:pt x="1973" y="141"/>
                  </a:lnTo>
                  <a:lnTo>
                    <a:pt x="1973" y="149"/>
                  </a:lnTo>
                  <a:lnTo>
                    <a:pt x="1971" y="161"/>
                  </a:lnTo>
                  <a:lnTo>
                    <a:pt x="1965" y="169"/>
                  </a:lnTo>
                  <a:lnTo>
                    <a:pt x="1954" y="174"/>
                  </a:lnTo>
                  <a:lnTo>
                    <a:pt x="1938" y="175"/>
                  </a:lnTo>
                  <a:lnTo>
                    <a:pt x="1940" y="151"/>
                  </a:lnTo>
                  <a:lnTo>
                    <a:pt x="1942" y="127"/>
                  </a:lnTo>
                  <a:lnTo>
                    <a:pt x="1947" y="103"/>
                  </a:lnTo>
                  <a:lnTo>
                    <a:pt x="1959" y="80"/>
                  </a:lnTo>
                  <a:lnTo>
                    <a:pt x="1966" y="91"/>
                  </a:lnTo>
                  <a:lnTo>
                    <a:pt x="1972" y="97"/>
                  </a:lnTo>
                  <a:lnTo>
                    <a:pt x="1972" y="103"/>
                  </a:lnTo>
                  <a:lnTo>
                    <a:pt x="1973" y="115"/>
                  </a:lnTo>
                  <a:lnTo>
                    <a:pt x="1973" y="141"/>
                  </a:lnTo>
                  <a:lnTo>
                    <a:pt x="1973" y="56"/>
                  </a:lnTo>
                  <a:lnTo>
                    <a:pt x="1951" y="56"/>
                  </a:lnTo>
                  <a:lnTo>
                    <a:pt x="1948" y="47"/>
                  </a:lnTo>
                  <a:lnTo>
                    <a:pt x="1948" y="46"/>
                  </a:lnTo>
                  <a:lnTo>
                    <a:pt x="1946" y="37"/>
                  </a:lnTo>
                  <a:lnTo>
                    <a:pt x="1935" y="23"/>
                  </a:lnTo>
                  <a:lnTo>
                    <a:pt x="1929" y="20"/>
                  </a:lnTo>
                  <a:lnTo>
                    <a:pt x="1929" y="84"/>
                  </a:lnTo>
                  <a:lnTo>
                    <a:pt x="1929" y="109"/>
                  </a:lnTo>
                  <a:lnTo>
                    <a:pt x="1927" y="134"/>
                  </a:lnTo>
                  <a:lnTo>
                    <a:pt x="1924" y="162"/>
                  </a:lnTo>
                  <a:lnTo>
                    <a:pt x="1909" y="276"/>
                  </a:lnTo>
                  <a:lnTo>
                    <a:pt x="1884" y="283"/>
                  </a:lnTo>
                  <a:lnTo>
                    <a:pt x="1857" y="287"/>
                  </a:lnTo>
                  <a:lnTo>
                    <a:pt x="1830" y="288"/>
                  </a:lnTo>
                  <a:lnTo>
                    <a:pt x="1803" y="285"/>
                  </a:lnTo>
                  <a:lnTo>
                    <a:pt x="1792" y="283"/>
                  </a:lnTo>
                  <a:lnTo>
                    <a:pt x="1782" y="280"/>
                  </a:lnTo>
                  <a:lnTo>
                    <a:pt x="1759" y="272"/>
                  </a:lnTo>
                  <a:lnTo>
                    <a:pt x="1752" y="263"/>
                  </a:lnTo>
                  <a:lnTo>
                    <a:pt x="1750" y="246"/>
                  </a:lnTo>
                  <a:lnTo>
                    <a:pt x="1744" y="193"/>
                  </a:lnTo>
                  <a:lnTo>
                    <a:pt x="1731" y="79"/>
                  </a:lnTo>
                  <a:lnTo>
                    <a:pt x="1729" y="53"/>
                  </a:lnTo>
                  <a:lnTo>
                    <a:pt x="1730" y="51"/>
                  </a:lnTo>
                  <a:lnTo>
                    <a:pt x="1733" y="47"/>
                  </a:lnTo>
                  <a:lnTo>
                    <a:pt x="1747" y="47"/>
                  </a:lnTo>
                  <a:lnTo>
                    <a:pt x="1762" y="51"/>
                  </a:lnTo>
                  <a:lnTo>
                    <a:pt x="1777" y="55"/>
                  </a:lnTo>
                  <a:lnTo>
                    <a:pt x="1792" y="56"/>
                  </a:lnTo>
                  <a:lnTo>
                    <a:pt x="1811" y="56"/>
                  </a:lnTo>
                  <a:lnTo>
                    <a:pt x="1861" y="58"/>
                  </a:lnTo>
                  <a:lnTo>
                    <a:pt x="1893" y="58"/>
                  </a:lnTo>
                  <a:lnTo>
                    <a:pt x="1927" y="58"/>
                  </a:lnTo>
                  <a:lnTo>
                    <a:pt x="1929" y="84"/>
                  </a:lnTo>
                  <a:lnTo>
                    <a:pt x="1929" y="20"/>
                  </a:lnTo>
                  <a:lnTo>
                    <a:pt x="1925" y="18"/>
                  </a:lnTo>
                  <a:lnTo>
                    <a:pt x="1920" y="15"/>
                  </a:lnTo>
                  <a:lnTo>
                    <a:pt x="1917" y="14"/>
                  </a:lnTo>
                  <a:lnTo>
                    <a:pt x="1917" y="30"/>
                  </a:lnTo>
                  <a:lnTo>
                    <a:pt x="1915" y="40"/>
                  </a:lnTo>
                  <a:lnTo>
                    <a:pt x="1883" y="45"/>
                  </a:lnTo>
                  <a:lnTo>
                    <a:pt x="1852" y="46"/>
                  </a:lnTo>
                  <a:lnTo>
                    <a:pt x="1821" y="44"/>
                  </a:lnTo>
                  <a:lnTo>
                    <a:pt x="1776" y="41"/>
                  </a:lnTo>
                  <a:lnTo>
                    <a:pt x="1763" y="38"/>
                  </a:lnTo>
                  <a:lnTo>
                    <a:pt x="1751" y="34"/>
                  </a:lnTo>
                  <a:lnTo>
                    <a:pt x="1740" y="25"/>
                  </a:lnTo>
                  <a:lnTo>
                    <a:pt x="1742" y="21"/>
                  </a:lnTo>
                  <a:lnTo>
                    <a:pt x="1744" y="18"/>
                  </a:lnTo>
                  <a:lnTo>
                    <a:pt x="1845" y="19"/>
                  </a:lnTo>
                  <a:lnTo>
                    <a:pt x="1878" y="20"/>
                  </a:lnTo>
                  <a:lnTo>
                    <a:pt x="1887" y="21"/>
                  </a:lnTo>
                  <a:lnTo>
                    <a:pt x="1897" y="24"/>
                  </a:lnTo>
                  <a:lnTo>
                    <a:pt x="1907" y="27"/>
                  </a:lnTo>
                  <a:lnTo>
                    <a:pt x="1917" y="30"/>
                  </a:lnTo>
                  <a:lnTo>
                    <a:pt x="1917" y="14"/>
                  </a:lnTo>
                  <a:lnTo>
                    <a:pt x="1902" y="10"/>
                  </a:lnTo>
                  <a:lnTo>
                    <a:pt x="1864" y="5"/>
                  </a:lnTo>
                  <a:lnTo>
                    <a:pt x="1825" y="1"/>
                  </a:lnTo>
                  <a:lnTo>
                    <a:pt x="1786" y="0"/>
                  </a:lnTo>
                  <a:lnTo>
                    <a:pt x="1747" y="1"/>
                  </a:lnTo>
                  <a:lnTo>
                    <a:pt x="1731" y="4"/>
                  </a:lnTo>
                  <a:lnTo>
                    <a:pt x="1720" y="12"/>
                  </a:lnTo>
                  <a:lnTo>
                    <a:pt x="1714" y="24"/>
                  </a:lnTo>
                  <a:lnTo>
                    <a:pt x="1714" y="25"/>
                  </a:lnTo>
                  <a:lnTo>
                    <a:pt x="1713" y="37"/>
                  </a:lnTo>
                  <a:lnTo>
                    <a:pt x="1713" y="42"/>
                  </a:lnTo>
                  <a:lnTo>
                    <a:pt x="1714" y="60"/>
                  </a:lnTo>
                  <a:lnTo>
                    <a:pt x="1716" y="80"/>
                  </a:lnTo>
                  <a:lnTo>
                    <a:pt x="1721" y="118"/>
                  </a:lnTo>
                  <a:lnTo>
                    <a:pt x="1733" y="224"/>
                  </a:lnTo>
                  <a:lnTo>
                    <a:pt x="1717" y="230"/>
                  </a:lnTo>
                  <a:lnTo>
                    <a:pt x="1703" y="235"/>
                  </a:lnTo>
                  <a:lnTo>
                    <a:pt x="1690" y="241"/>
                  </a:lnTo>
                  <a:lnTo>
                    <a:pt x="1678" y="247"/>
                  </a:lnTo>
                  <a:lnTo>
                    <a:pt x="1668" y="257"/>
                  </a:lnTo>
                  <a:lnTo>
                    <a:pt x="1664" y="270"/>
                  </a:lnTo>
                  <a:lnTo>
                    <a:pt x="1666" y="283"/>
                  </a:lnTo>
                  <a:lnTo>
                    <a:pt x="1675" y="294"/>
                  </a:lnTo>
                  <a:lnTo>
                    <a:pt x="1679" y="299"/>
                  </a:lnTo>
                  <a:lnTo>
                    <a:pt x="1684" y="302"/>
                  </a:lnTo>
                  <a:lnTo>
                    <a:pt x="1690" y="305"/>
                  </a:lnTo>
                  <a:lnTo>
                    <a:pt x="1754" y="329"/>
                  </a:lnTo>
                  <a:lnTo>
                    <a:pt x="1820" y="340"/>
                  </a:lnTo>
                  <a:lnTo>
                    <a:pt x="1886" y="338"/>
                  </a:lnTo>
                  <a:lnTo>
                    <a:pt x="1935" y="326"/>
                  </a:lnTo>
                  <a:lnTo>
                    <a:pt x="1953" y="321"/>
                  </a:lnTo>
                  <a:lnTo>
                    <a:pt x="1963" y="318"/>
                  </a:lnTo>
                  <a:lnTo>
                    <a:pt x="1972" y="312"/>
                  </a:lnTo>
                  <a:lnTo>
                    <a:pt x="1981" y="306"/>
                  </a:lnTo>
                  <a:lnTo>
                    <a:pt x="1991" y="295"/>
                  </a:lnTo>
                  <a:lnTo>
                    <a:pt x="1995" y="283"/>
                  </a:lnTo>
                  <a:lnTo>
                    <a:pt x="1994" y="270"/>
                  </a:lnTo>
                  <a:lnTo>
                    <a:pt x="1988" y="257"/>
                  </a:lnTo>
                  <a:lnTo>
                    <a:pt x="1982" y="250"/>
                  </a:lnTo>
                  <a:lnTo>
                    <a:pt x="1982" y="280"/>
                  </a:lnTo>
                  <a:lnTo>
                    <a:pt x="1976" y="290"/>
                  </a:lnTo>
                  <a:lnTo>
                    <a:pt x="1969" y="298"/>
                  </a:lnTo>
                  <a:lnTo>
                    <a:pt x="1960" y="303"/>
                  </a:lnTo>
                  <a:lnTo>
                    <a:pt x="1950" y="307"/>
                  </a:lnTo>
                  <a:lnTo>
                    <a:pt x="1886" y="323"/>
                  </a:lnTo>
                  <a:lnTo>
                    <a:pt x="1822" y="326"/>
                  </a:lnTo>
                  <a:lnTo>
                    <a:pt x="1759" y="315"/>
                  </a:lnTo>
                  <a:lnTo>
                    <a:pt x="1696" y="292"/>
                  </a:lnTo>
                  <a:lnTo>
                    <a:pt x="1695" y="292"/>
                  </a:lnTo>
                  <a:lnTo>
                    <a:pt x="1693" y="291"/>
                  </a:lnTo>
                  <a:lnTo>
                    <a:pt x="1692" y="290"/>
                  </a:lnTo>
                  <a:lnTo>
                    <a:pt x="1683" y="281"/>
                  </a:lnTo>
                  <a:lnTo>
                    <a:pt x="1680" y="271"/>
                  </a:lnTo>
                  <a:lnTo>
                    <a:pt x="1683" y="262"/>
                  </a:lnTo>
                  <a:lnTo>
                    <a:pt x="1693" y="254"/>
                  </a:lnTo>
                  <a:lnTo>
                    <a:pt x="1702" y="250"/>
                  </a:lnTo>
                  <a:lnTo>
                    <a:pt x="1712" y="247"/>
                  </a:lnTo>
                  <a:lnTo>
                    <a:pt x="1722" y="246"/>
                  </a:lnTo>
                  <a:lnTo>
                    <a:pt x="1734" y="247"/>
                  </a:lnTo>
                  <a:lnTo>
                    <a:pt x="1742" y="283"/>
                  </a:lnTo>
                  <a:lnTo>
                    <a:pt x="1768" y="292"/>
                  </a:lnTo>
                  <a:lnTo>
                    <a:pt x="1794" y="298"/>
                  </a:lnTo>
                  <a:lnTo>
                    <a:pt x="1821" y="302"/>
                  </a:lnTo>
                  <a:lnTo>
                    <a:pt x="1849" y="303"/>
                  </a:lnTo>
                  <a:lnTo>
                    <a:pt x="1861" y="301"/>
                  </a:lnTo>
                  <a:lnTo>
                    <a:pt x="1874" y="299"/>
                  </a:lnTo>
                  <a:lnTo>
                    <a:pt x="1886" y="296"/>
                  </a:lnTo>
                  <a:lnTo>
                    <a:pt x="1898" y="292"/>
                  </a:lnTo>
                  <a:lnTo>
                    <a:pt x="1903" y="291"/>
                  </a:lnTo>
                  <a:lnTo>
                    <a:pt x="1904" y="288"/>
                  </a:lnTo>
                  <a:lnTo>
                    <a:pt x="1907" y="281"/>
                  </a:lnTo>
                  <a:lnTo>
                    <a:pt x="1910" y="277"/>
                  </a:lnTo>
                  <a:lnTo>
                    <a:pt x="1912" y="275"/>
                  </a:lnTo>
                  <a:lnTo>
                    <a:pt x="1919" y="271"/>
                  </a:lnTo>
                  <a:lnTo>
                    <a:pt x="1923" y="262"/>
                  </a:lnTo>
                  <a:lnTo>
                    <a:pt x="1926" y="251"/>
                  </a:lnTo>
                  <a:lnTo>
                    <a:pt x="1933" y="242"/>
                  </a:lnTo>
                  <a:lnTo>
                    <a:pt x="1949" y="245"/>
                  </a:lnTo>
                  <a:lnTo>
                    <a:pt x="1963" y="252"/>
                  </a:lnTo>
                  <a:lnTo>
                    <a:pt x="1975" y="263"/>
                  </a:lnTo>
                  <a:lnTo>
                    <a:pt x="1982" y="280"/>
                  </a:lnTo>
                  <a:lnTo>
                    <a:pt x="1982" y="250"/>
                  </a:lnTo>
                  <a:lnTo>
                    <a:pt x="1982" y="249"/>
                  </a:lnTo>
                  <a:lnTo>
                    <a:pt x="1973" y="242"/>
                  </a:lnTo>
                  <a:lnTo>
                    <a:pt x="1972" y="242"/>
                  </a:lnTo>
                  <a:lnTo>
                    <a:pt x="1957" y="232"/>
                  </a:lnTo>
                  <a:lnTo>
                    <a:pt x="1947" y="231"/>
                  </a:lnTo>
                  <a:lnTo>
                    <a:pt x="1935" y="223"/>
                  </a:lnTo>
                  <a:lnTo>
                    <a:pt x="1931" y="216"/>
                  </a:lnTo>
                  <a:lnTo>
                    <a:pt x="1932" y="207"/>
                  </a:lnTo>
                  <a:lnTo>
                    <a:pt x="1937" y="199"/>
                  </a:lnTo>
                  <a:lnTo>
                    <a:pt x="1941" y="198"/>
                  </a:lnTo>
                  <a:lnTo>
                    <a:pt x="1952" y="197"/>
                  </a:lnTo>
                  <a:lnTo>
                    <a:pt x="1962" y="196"/>
                  </a:lnTo>
                  <a:lnTo>
                    <a:pt x="1972" y="195"/>
                  </a:lnTo>
                  <a:lnTo>
                    <a:pt x="1982" y="193"/>
                  </a:lnTo>
                  <a:lnTo>
                    <a:pt x="1995" y="190"/>
                  </a:lnTo>
                  <a:lnTo>
                    <a:pt x="2004" y="184"/>
                  </a:lnTo>
                  <a:lnTo>
                    <a:pt x="2009" y="175"/>
                  </a:lnTo>
                  <a:lnTo>
                    <a:pt x="2010" y="167"/>
                  </a:lnTo>
                  <a:lnTo>
                    <a:pt x="2011" y="163"/>
                  </a:lnTo>
                  <a:lnTo>
                    <a:pt x="2011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50" name="docshape25">
              <a:extLst>
                <a:ext uri="{FF2B5EF4-FFF2-40B4-BE49-F238E27FC236}">
                  <a16:creationId xmlns:a16="http://schemas.microsoft.com/office/drawing/2014/main" id="{F040CF84-2380-4A4E-85FF-8691ACB0EF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8" y="6634"/>
              <a:ext cx="310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docshape26">
              <a:extLst>
                <a:ext uri="{FF2B5EF4-FFF2-40B4-BE49-F238E27FC236}">
                  <a16:creationId xmlns:a16="http://schemas.microsoft.com/office/drawing/2014/main" id="{62BA7CF3-4305-4B72-98BD-18EDA76EB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3" y="6499"/>
              <a:ext cx="1338" cy="1659"/>
            </a:xfrm>
            <a:custGeom>
              <a:avLst/>
              <a:gdLst>
                <a:gd name="T0" fmla="+- 0 4967 4914"/>
                <a:gd name="T1" fmla="*/ T0 w 1338"/>
                <a:gd name="T2" fmla="+- 0 6706 6500"/>
                <a:gd name="T3" fmla="*/ 6706 h 1659"/>
                <a:gd name="T4" fmla="+- 0 4955 4914"/>
                <a:gd name="T5" fmla="*/ T4 w 1338"/>
                <a:gd name="T6" fmla="+- 0 6714 6500"/>
                <a:gd name="T7" fmla="*/ 6714 h 1659"/>
                <a:gd name="T8" fmla="+- 0 4949 4914"/>
                <a:gd name="T9" fmla="*/ T8 w 1338"/>
                <a:gd name="T10" fmla="+- 0 6716 6500"/>
                <a:gd name="T11" fmla="*/ 6716 h 1659"/>
                <a:gd name="T12" fmla="+- 0 4946 4914"/>
                <a:gd name="T13" fmla="*/ T12 w 1338"/>
                <a:gd name="T14" fmla="+- 0 6719 6500"/>
                <a:gd name="T15" fmla="*/ 6719 h 1659"/>
                <a:gd name="T16" fmla="+- 0 4935 4914"/>
                <a:gd name="T17" fmla="*/ T16 w 1338"/>
                <a:gd name="T18" fmla="+- 0 6737 6500"/>
                <a:gd name="T19" fmla="*/ 6737 h 1659"/>
                <a:gd name="T20" fmla="+- 0 4926 4914"/>
                <a:gd name="T21" fmla="*/ T20 w 1338"/>
                <a:gd name="T22" fmla="+- 0 6755 6500"/>
                <a:gd name="T23" fmla="*/ 6755 h 1659"/>
                <a:gd name="T24" fmla="+- 0 4919 4914"/>
                <a:gd name="T25" fmla="*/ T24 w 1338"/>
                <a:gd name="T26" fmla="+- 0 6774 6500"/>
                <a:gd name="T27" fmla="*/ 6774 h 1659"/>
                <a:gd name="T28" fmla="+- 0 4914 4914"/>
                <a:gd name="T29" fmla="*/ T28 w 1338"/>
                <a:gd name="T30" fmla="+- 0 6794 6500"/>
                <a:gd name="T31" fmla="*/ 6794 h 1659"/>
                <a:gd name="T32" fmla="+- 0 4914 4914"/>
                <a:gd name="T33" fmla="*/ T32 w 1338"/>
                <a:gd name="T34" fmla="+- 0 6796 6500"/>
                <a:gd name="T35" fmla="*/ 6796 h 1659"/>
                <a:gd name="T36" fmla="+- 0 4918 4914"/>
                <a:gd name="T37" fmla="*/ T36 w 1338"/>
                <a:gd name="T38" fmla="+- 0 6800 6500"/>
                <a:gd name="T39" fmla="*/ 6800 h 1659"/>
                <a:gd name="T40" fmla="+- 0 4921 4914"/>
                <a:gd name="T41" fmla="*/ T40 w 1338"/>
                <a:gd name="T42" fmla="+- 0 6804 6500"/>
                <a:gd name="T43" fmla="*/ 6804 h 1659"/>
                <a:gd name="T44" fmla="+- 0 4967 4914"/>
                <a:gd name="T45" fmla="*/ T44 w 1338"/>
                <a:gd name="T46" fmla="+- 0 6706 6500"/>
                <a:gd name="T47" fmla="*/ 6706 h 1659"/>
                <a:gd name="T48" fmla="+- 0 5189 4914"/>
                <a:gd name="T49" fmla="*/ T48 w 1338"/>
                <a:gd name="T50" fmla="+- 0 8089 6500"/>
                <a:gd name="T51" fmla="*/ 8089 h 1659"/>
                <a:gd name="T52" fmla="+- 0 5184 4914"/>
                <a:gd name="T53" fmla="*/ T52 w 1338"/>
                <a:gd name="T54" fmla="+- 0 8078 6500"/>
                <a:gd name="T55" fmla="*/ 8078 h 1659"/>
                <a:gd name="T56" fmla="+- 0 5180 4914"/>
                <a:gd name="T57" fmla="*/ T56 w 1338"/>
                <a:gd name="T58" fmla="+- 0 8068 6500"/>
                <a:gd name="T59" fmla="*/ 8068 h 1659"/>
                <a:gd name="T60" fmla="+- 0 5172 4914"/>
                <a:gd name="T61" fmla="*/ T60 w 1338"/>
                <a:gd name="T62" fmla="+- 0 8054 6500"/>
                <a:gd name="T63" fmla="*/ 8054 h 1659"/>
                <a:gd name="T64" fmla="+- 0 5167 4914"/>
                <a:gd name="T65" fmla="*/ T64 w 1338"/>
                <a:gd name="T66" fmla="+- 0 8048 6500"/>
                <a:gd name="T67" fmla="*/ 8048 h 1659"/>
                <a:gd name="T68" fmla="+- 0 5159 4914"/>
                <a:gd name="T69" fmla="*/ T68 w 1338"/>
                <a:gd name="T70" fmla="+- 0 8057 6500"/>
                <a:gd name="T71" fmla="*/ 8057 h 1659"/>
                <a:gd name="T72" fmla="+- 0 5180 4914"/>
                <a:gd name="T73" fmla="*/ T72 w 1338"/>
                <a:gd name="T74" fmla="+- 0 8093 6500"/>
                <a:gd name="T75" fmla="*/ 8093 h 1659"/>
                <a:gd name="T76" fmla="+- 0 5189 4914"/>
                <a:gd name="T77" fmla="*/ T76 w 1338"/>
                <a:gd name="T78" fmla="+- 0 8089 6500"/>
                <a:gd name="T79" fmla="*/ 8089 h 1659"/>
                <a:gd name="T80" fmla="+- 0 5649 4914"/>
                <a:gd name="T81" fmla="*/ T80 w 1338"/>
                <a:gd name="T82" fmla="+- 0 6506 6500"/>
                <a:gd name="T83" fmla="*/ 6506 h 1659"/>
                <a:gd name="T84" fmla="+- 0 5624 4914"/>
                <a:gd name="T85" fmla="*/ T84 w 1338"/>
                <a:gd name="T86" fmla="+- 0 6502 6500"/>
                <a:gd name="T87" fmla="*/ 6502 h 1659"/>
                <a:gd name="T88" fmla="+- 0 5589 4914"/>
                <a:gd name="T89" fmla="*/ T88 w 1338"/>
                <a:gd name="T90" fmla="+- 0 6500 6500"/>
                <a:gd name="T91" fmla="*/ 6500 h 1659"/>
                <a:gd name="T92" fmla="+- 0 5553 4914"/>
                <a:gd name="T93" fmla="*/ T92 w 1338"/>
                <a:gd name="T94" fmla="+- 0 6500 6500"/>
                <a:gd name="T95" fmla="*/ 6500 h 1659"/>
                <a:gd name="T96" fmla="+- 0 5520 4914"/>
                <a:gd name="T97" fmla="*/ T96 w 1338"/>
                <a:gd name="T98" fmla="+- 0 6504 6500"/>
                <a:gd name="T99" fmla="*/ 6504 h 1659"/>
                <a:gd name="T100" fmla="+- 0 5515 4914"/>
                <a:gd name="T101" fmla="*/ T100 w 1338"/>
                <a:gd name="T102" fmla="+- 0 6505 6500"/>
                <a:gd name="T103" fmla="*/ 6505 h 1659"/>
                <a:gd name="T104" fmla="+- 0 5510 4914"/>
                <a:gd name="T105" fmla="*/ T104 w 1338"/>
                <a:gd name="T106" fmla="+- 0 6509 6500"/>
                <a:gd name="T107" fmla="*/ 6509 h 1659"/>
                <a:gd name="T108" fmla="+- 0 5502 4914"/>
                <a:gd name="T109" fmla="*/ T108 w 1338"/>
                <a:gd name="T110" fmla="+- 0 6514 6500"/>
                <a:gd name="T111" fmla="*/ 6514 h 1659"/>
                <a:gd name="T112" fmla="+- 0 5535 4914"/>
                <a:gd name="T113" fmla="*/ T112 w 1338"/>
                <a:gd name="T114" fmla="+- 0 6516 6500"/>
                <a:gd name="T115" fmla="*/ 6516 h 1659"/>
                <a:gd name="T116" fmla="+- 0 5578 4914"/>
                <a:gd name="T117" fmla="*/ T116 w 1338"/>
                <a:gd name="T118" fmla="+- 0 6514 6500"/>
                <a:gd name="T119" fmla="*/ 6514 h 1659"/>
                <a:gd name="T120" fmla="+- 0 5619 4914"/>
                <a:gd name="T121" fmla="*/ T120 w 1338"/>
                <a:gd name="T122" fmla="+- 0 6511 6500"/>
                <a:gd name="T123" fmla="*/ 6511 h 1659"/>
                <a:gd name="T124" fmla="+- 0 5649 4914"/>
                <a:gd name="T125" fmla="*/ T124 w 1338"/>
                <a:gd name="T126" fmla="+- 0 6506 6500"/>
                <a:gd name="T127" fmla="*/ 6506 h 1659"/>
                <a:gd name="T128" fmla="+- 0 6168 4914"/>
                <a:gd name="T129" fmla="*/ T128 w 1338"/>
                <a:gd name="T130" fmla="+- 0 6586 6500"/>
                <a:gd name="T131" fmla="*/ 6586 h 1659"/>
                <a:gd name="T132" fmla="+- 0 6159 4914"/>
                <a:gd name="T133" fmla="*/ T132 w 1338"/>
                <a:gd name="T134" fmla="+- 0 6577 6500"/>
                <a:gd name="T135" fmla="*/ 6577 h 1659"/>
                <a:gd name="T136" fmla="+- 0 6149 4914"/>
                <a:gd name="T137" fmla="*/ T136 w 1338"/>
                <a:gd name="T138" fmla="+- 0 6571 6500"/>
                <a:gd name="T139" fmla="*/ 6571 h 1659"/>
                <a:gd name="T140" fmla="+- 0 6127 4914"/>
                <a:gd name="T141" fmla="*/ T140 w 1338"/>
                <a:gd name="T142" fmla="+- 0 6563 6500"/>
                <a:gd name="T143" fmla="*/ 6563 h 1659"/>
                <a:gd name="T144" fmla="+- 0 6106 4914"/>
                <a:gd name="T145" fmla="*/ T144 w 1338"/>
                <a:gd name="T146" fmla="+- 0 6554 6500"/>
                <a:gd name="T147" fmla="*/ 6554 h 1659"/>
                <a:gd name="T148" fmla="+- 0 6095 4914"/>
                <a:gd name="T149" fmla="*/ T148 w 1338"/>
                <a:gd name="T150" fmla="+- 0 6550 6500"/>
                <a:gd name="T151" fmla="*/ 6550 h 1659"/>
                <a:gd name="T152" fmla="+- 0 6084 4914"/>
                <a:gd name="T153" fmla="*/ T152 w 1338"/>
                <a:gd name="T154" fmla="+- 0 6547 6500"/>
                <a:gd name="T155" fmla="*/ 6547 h 1659"/>
                <a:gd name="T156" fmla="+- 0 6073 4914"/>
                <a:gd name="T157" fmla="*/ T156 w 1338"/>
                <a:gd name="T158" fmla="+- 0 6543 6500"/>
                <a:gd name="T159" fmla="*/ 6543 h 1659"/>
                <a:gd name="T160" fmla="+- 0 6062 4914"/>
                <a:gd name="T161" fmla="*/ T160 w 1338"/>
                <a:gd name="T162" fmla="+- 0 6539 6500"/>
                <a:gd name="T163" fmla="*/ 6539 h 1659"/>
                <a:gd name="T164" fmla="+- 0 6049 4914"/>
                <a:gd name="T165" fmla="*/ T164 w 1338"/>
                <a:gd name="T166" fmla="+- 0 6538 6500"/>
                <a:gd name="T167" fmla="*/ 6538 h 1659"/>
                <a:gd name="T168" fmla="+- 0 6035 4914"/>
                <a:gd name="T169" fmla="*/ T168 w 1338"/>
                <a:gd name="T170" fmla="+- 0 6543 6500"/>
                <a:gd name="T171" fmla="*/ 6543 h 1659"/>
                <a:gd name="T172" fmla="+- 0 6160 4914"/>
                <a:gd name="T173" fmla="*/ T172 w 1338"/>
                <a:gd name="T174" fmla="+- 0 6590 6500"/>
                <a:gd name="T175" fmla="*/ 6590 h 1659"/>
                <a:gd name="T176" fmla="+- 0 6163 4914"/>
                <a:gd name="T177" fmla="*/ T176 w 1338"/>
                <a:gd name="T178" fmla="+- 0 6588 6500"/>
                <a:gd name="T179" fmla="*/ 6588 h 1659"/>
                <a:gd name="T180" fmla="+- 0 6168 4914"/>
                <a:gd name="T181" fmla="*/ T180 w 1338"/>
                <a:gd name="T182" fmla="+- 0 6586 6500"/>
                <a:gd name="T183" fmla="*/ 6586 h 1659"/>
                <a:gd name="T184" fmla="+- 0 6252 4914"/>
                <a:gd name="T185" fmla="*/ T184 w 1338"/>
                <a:gd name="T186" fmla="+- 0 8111 6500"/>
                <a:gd name="T187" fmla="*/ 8111 h 1659"/>
                <a:gd name="T188" fmla="+- 0 6238 4914"/>
                <a:gd name="T189" fmla="*/ T188 w 1338"/>
                <a:gd name="T190" fmla="+- 0 8122 6500"/>
                <a:gd name="T191" fmla="*/ 8122 h 1659"/>
                <a:gd name="T192" fmla="+- 0 6231 4914"/>
                <a:gd name="T193" fmla="*/ T192 w 1338"/>
                <a:gd name="T194" fmla="+- 0 8131 6500"/>
                <a:gd name="T195" fmla="*/ 8131 h 1659"/>
                <a:gd name="T196" fmla="+- 0 6228 4914"/>
                <a:gd name="T197" fmla="*/ T196 w 1338"/>
                <a:gd name="T198" fmla="+- 0 8142 6500"/>
                <a:gd name="T199" fmla="*/ 8142 h 1659"/>
                <a:gd name="T200" fmla="+- 0 6226 4914"/>
                <a:gd name="T201" fmla="*/ T200 w 1338"/>
                <a:gd name="T202" fmla="+- 0 8158 6500"/>
                <a:gd name="T203" fmla="*/ 8158 h 1659"/>
                <a:gd name="T204" fmla="+- 0 6236 4914"/>
                <a:gd name="T205" fmla="*/ T204 w 1338"/>
                <a:gd name="T206" fmla="+- 0 8147 6500"/>
                <a:gd name="T207" fmla="*/ 8147 h 1659"/>
                <a:gd name="T208" fmla="+- 0 6244 4914"/>
                <a:gd name="T209" fmla="*/ T208 w 1338"/>
                <a:gd name="T210" fmla="+- 0 8136 6500"/>
                <a:gd name="T211" fmla="*/ 8136 h 1659"/>
                <a:gd name="T212" fmla="+- 0 6249 4914"/>
                <a:gd name="T213" fmla="*/ T212 w 1338"/>
                <a:gd name="T214" fmla="+- 0 8124 6500"/>
                <a:gd name="T215" fmla="*/ 8124 h 1659"/>
                <a:gd name="T216" fmla="+- 0 6252 4914"/>
                <a:gd name="T217" fmla="*/ T216 w 1338"/>
                <a:gd name="T218" fmla="+- 0 8111 6500"/>
                <a:gd name="T219" fmla="*/ 8111 h 16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1338" h="1659">
                  <a:moveTo>
                    <a:pt x="53" y="206"/>
                  </a:moveTo>
                  <a:lnTo>
                    <a:pt x="41" y="214"/>
                  </a:lnTo>
                  <a:lnTo>
                    <a:pt x="35" y="216"/>
                  </a:lnTo>
                  <a:lnTo>
                    <a:pt x="32" y="219"/>
                  </a:lnTo>
                  <a:lnTo>
                    <a:pt x="21" y="237"/>
                  </a:lnTo>
                  <a:lnTo>
                    <a:pt x="12" y="255"/>
                  </a:lnTo>
                  <a:lnTo>
                    <a:pt x="5" y="274"/>
                  </a:lnTo>
                  <a:lnTo>
                    <a:pt x="0" y="294"/>
                  </a:lnTo>
                  <a:lnTo>
                    <a:pt x="0" y="296"/>
                  </a:lnTo>
                  <a:lnTo>
                    <a:pt x="4" y="300"/>
                  </a:lnTo>
                  <a:lnTo>
                    <a:pt x="7" y="304"/>
                  </a:lnTo>
                  <a:lnTo>
                    <a:pt x="53" y="206"/>
                  </a:lnTo>
                  <a:close/>
                  <a:moveTo>
                    <a:pt x="275" y="1589"/>
                  </a:moveTo>
                  <a:lnTo>
                    <a:pt x="270" y="1578"/>
                  </a:lnTo>
                  <a:lnTo>
                    <a:pt x="266" y="1568"/>
                  </a:lnTo>
                  <a:lnTo>
                    <a:pt x="258" y="1554"/>
                  </a:lnTo>
                  <a:lnTo>
                    <a:pt x="253" y="1548"/>
                  </a:lnTo>
                  <a:lnTo>
                    <a:pt x="245" y="1557"/>
                  </a:lnTo>
                  <a:lnTo>
                    <a:pt x="266" y="1593"/>
                  </a:lnTo>
                  <a:lnTo>
                    <a:pt x="275" y="1589"/>
                  </a:lnTo>
                  <a:close/>
                  <a:moveTo>
                    <a:pt x="735" y="6"/>
                  </a:moveTo>
                  <a:lnTo>
                    <a:pt x="710" y="2"/>
                  </a:lnTo>
                  <a:lnTo>
                    <a:pt x="675" y="0"/>
                  </a:lnTo>
                  <a:lnTo>
                    <a:pt x="639" y="0"/>
                  </a:lnTo>
                  <a:lnTo>
                    <a:pt x="606" y="4"/>
                  </a:lnTo>
                  <a:lnTo>
                    <a:pt x="601" y="5"/>
                  </a:lnTo>
                  <a:lnTo>
                    <a:pt x="596" y="9"/>
                  </a:lnTo>
                  <a:lnTo>
                    <a:pt x="588" y="14"/>
                  </a:lnTo>
                  <a:lnTo>
                    <a:pt x="621" y="16"/>
                  </a:lnTo>
                  <a:lnTo>
                    <a:pt x="664" y="14"/>
                  </a:lnTo>
                  <a:lnTo>
                    <a:pt x="705" y="11"/>
                  </a:lnTo>
                  <a:lnTo>
                    <a:pt x="735" y="6"/>
                  </a:lnTo>
                  <a:close/>
                  <a:moveTo>
                    <a:pt x="1254" y="86"/>
                  </a:moveTo>
                  <a:lnTo>
                    <a:pt x="1245" y="77"/>
                  </a:lnTo>
                  <a:lnTo>
                    <a:pt x="1235" y="71"/>
                  </a:lnTo>
                  <a:lnTo>
                    <a:pt x="1213" y="63"/>
                  </a:lnTo>
                  <a:lnTo>
                    <a:pt x="1192" y="54"/>
                  </a:lnTo>
                  <a:lnTo>
                    <a:pt x="1181" y="50"/>
                  </a:lnTo>
                  <a:lnTo>
                    <a:pt x="1170" y="47"/>
                  </a:lnTo>
                  <a:lnTo>
                    <a:pt x="1159" y="43"/>
                  </a:lnTo>
                  <a:lnTo>
                    <a:pt x="1148" y="39"/>
                  </a:lnTo>
                  <a:lnTo>
                    <a:pt x="1135" y="38"/>
                  </a:lnTo>
                  <a:lnTo>
                    <a:pt x="1121" y="43"/>
                  </a:lnTo>
                  <a:lnTo>
                    <a:pt x="1246" y="90"/>
                  </a:lnTo>
                  <a:lnTo>
                    <a:pt x="1249" y="88"/>
                  </a:lnTo>
                  <a:lnTo>
                    <a:pt x="1254" y="86"/>
                  </a:lnTo>
                  <a:close/>
                  <a:moveTo>
                    <a:pt x="1338" y="1611"/>
                  </a:moveTo>
                  <a:lnTo>
                    <a:pt x="1324" y="1622"/>
                  </a:lnTo>
                  <a:lnTo>
                    <a:pt x="1317" y="1631"/>
                  </a:lnTo>
                  <a:lnTo>
                    <a:pt x="1314" y="1642"/>
                  </a:lnTo>
                  <a:lnTo>
                    <a:pt x="1312" y="1658"/>
                  </a:lnTo>
                  <a:lnTo>
                    <a:pt x="1322" y="1647"/>
                  </a:lnTo>
                  <a:lnTo>
                    <a:pt x="1330" y="1636"/>
                  </a:lnTo>
                  <a:lnTo>
                    <a:pt x="1335" y="1624"/>
                  </a:lnTo>
                  <a:lnTo>
                    <a:pt x="1338" y="16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52" name="docshape27">
              <a:extLst>
                <a:ext uri="{FF2B5EF4-FFF2-40B4-BE49-F238E27FC236}">
                  <a16:creationId xmlns:a16="http://schemas.microsoft.com/office/drawing/2014/main" id="{A3A016C2-746A-4517-9F4A-6F92C9DDB8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" y="4808"/>
              <a:ext cx="206" cy="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docshape28">
              <a:extLst>
                <a:ext uri="{FF2B5EF4-FFF2-40B4-BE49-F238E27FC236}">
                  <a16:creationId xmlns:a16="http://schemas.microsoft.com/office/drawing/2014/main" id="{E9C60A9C-1B3F-4F1C-9DB7-7E3C9EF4DA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7" y="4808"/>
              <a:ext cx="196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docshape29">
              <a:extLst>
                <a:ext uri="{FF2B5EF4-FFF2-40B4-BE49-F238E27FC236}">
                  <a16:creationId xmlns:a16="http://schemas.microsoft.com/office/drawing/2014/main" id="{32DE9817-3CA9-4FDD-96CC-26F041C50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2" y="4867"/>
              <a:ext cx="1317" cy="2249"/>
            </a:xfrm>
            <a:custGeom>
              <a:avLst/>
              <a:gdLst>
                <a:gd name="T0" fmla="+- 0 4237 4233"/>
                <a:gd name="T1" fmla="*/ T0 w 1317"/>
                <a:gd name="T2" fmla="+- 0 7114 4868"/>
                <a:gd name="T3" fmla="*/ 7114 h 2249"/>
                <a:gd name="T4" fmla="+- 0 4236 4233"/>
                <a:gd name="T5" fmla="*/ T4 w 1317"/>
                <a:gd name="T6" fmla="+- 0 7114 4868"/>
                <a:gd name="T7" fmla="*/ 7114 h 2249"/>
                <a:gd name="T8" fmla="+- 0 4235 4233"/>
                <a:gd name="T9" fmla="*/ T8 w 1317"/>
                <a:gd name="T10" fmla="+- 0 7113 4868"/>
                <a:gd name="T11" fmla="*/ 7113 h 2249"/>
                <a:gd name="T12" fmla="+- 0 4234 4233"/>
                <a:gd name="T13" fmla="*/ T12 w 1317"/>
                <a:gd name="T14" fmla="+- 0 7113 4868"/>
                <a:gd name="T15" fmla="*/ 7113 h 2249"/>
                <a:gd name="T16" fmla="+- 0 4233 4233"/>
                <a:gd name="T17" fmla="*/ T16 w 1317"/>
                <a:gd name="T18" fmla="+- 0 7113 4868"/>
                <a:gd name="T19" fmla="*/ 7113 h 2249"/>
                <a:gd name="T20" fmla="+- 0 4233 4233"/>
                <a:gd name="T21" fmla="*/ T20 w 1317"/>
                <a:gd name="T22" fmla="+- 0 7115 4868"/>
                <a:gd name="T23" fmla="*/ 7115 h 2249"/>
                <a:gd name="T24" fmla="+- 0 4233 4233"/>
                <a:gd name="T25" fmla="*/ T24 w 1317"/>
                <a:gd name="T26" fmla="+- 0 7116 4868"/>
                <a:gd name="T27" fmla="*/ 7116 h 2249"/>
                <a:gd name="T28" fmla="+- 0 4234 4233"/>
                <a:gd name="T29" fmla="*/ T28 w 1317"/>
                <a:gd name="T30" fmla="+- 0 7116 4868"/>
                <a:gd name="T31" fmla="*/ 7116 h 2249"/>
                <a:gd name="T32" fmla="+- 0 4235 4233"/>
                <a:gd name="T33" fmla="*/ T32 w 1317"/>
                <a:gd name="T34" fmla="+- 0 7117 4868"/>
                <a:gd name="T35" fmla="*/ 7117 h 2249"/>
                <a:gd name="T36" fmla="+- 0 4236 4233"/>
                <a:gd name="T37" fmla="*/ T36 w 1317"/>
                <a:gd name="T38" fmla="+- 0 7117 4868"/>
                <a:gd name="T39" fmla="*/ 7117 h 2249"/>
                <a:gd name="T40" fmla="+- 0 4236 4233"/>
                <a:gd name="T41" fmla="*/ T40 w 1317"/>
                <a:gd name="T42" fmla="+- 0 7116 4868"/>
                <a:gd name="T43" fmla="*/ 7116 h 2249"/>
                <a:gd name="T44" fmla="+- 0 4237 4233"/>
                <a:gd name="T45" fmla="*/ T44 w 1317"/>
                <a:gd name="T46" fmla="+- 0 7115 4868"/>
                <a:gd name="T47" fmla="*/ 7115 h 2249"/>
                <a:gd name="T48" fmla="+- 0 4237 4233"/>
                <a:gd name="T49" fmla="*/ T48 w 1317"/>
                <a:gd name="T50" fmla="+- 0 7114 4868"/>
                <a:gd name="T51" fmla="*/ 7114 h 2249"/>
                <a:gd name="T52" fmla="+- 0 4549 4233"/>
                <a:gd name="T53" fmla="*/ T52 w 1317"/>
                <a:gd name="T54" fmla="+- 0 4881 4868"/>
                <a:gd name="T55" fmla="*/ 4881 h 2249"/>
                <a:gd name="T56" fmla="+- 0 4545 4233"/>
                <a:gd name="T57" fmla="*/ T56 w 1317"/>
                <a:gd name="T58" fmla="+- 0 4873 4868"/>
                <a:gd name="T59" fmla="*/ 4873 h 2249"/>
                <a:gd name="T60" fmla="+- 0 4544 4233"/>
                <a:gd name="T61" fmla="*/ T60 w 1317"/>
                <a:gd name="T62" fmla="+- 0 4874 4868"/>
                <a:gd name="T63" fmla="*/ 4874 h 2249"/>
                <a:gd name="T64" fmla="+- 0 4542 4233"/>
                <a:gd name="T65" fmla="*/ T64 w 1317"/>
                <a:gd name="T66" fmla="+- 0 4875 4868"/>
                <a:gd name="T67" fmla="*/ 4875 h 2249"/>
                <a:gd name="T68" fmla="+- 0 4542 4233"/>
                <a:gd name="T69" fmla="*/ T68 w 1317"/>
                <a:gd name="T70" fmla="+- 0 4879 4868"/>
                <a:gd name="T71" fmla="*/ 4879 h 2249"/>
                <a:gd name="T72" fmla="+- 0 4543 4233"/>
                <a:gd name="T73" fmla="*/ T72 w 1317"/>
                <a:gd name="T74" fmla="+- 0 4881 4868"/>
                <a:gd name="T75" fmla="*/ 4881 h 2249"/>
                <a:gd name="T76" fmla="+- 0 4543 4233"/>
                <a:gd name="T77" fmla="*/ T76 w 1317"/>
                <a:gd name="T78" fmla="+- 0 4883 4868"/>
                <a:gd name="T79" fmla="*/ 4883 h 2249"/>
                <a:gd name="T80" fmla="+- 0 4549 4233"/>
                <a:gd name="T81" fmla="*/ T80 w 1317"/>
                <a:gd name="T82" fmla="+- 0 4881 4868"/>
                <a:gd name="T83" fmla="*/ 4881 h 2249"/>
                <a:gd name="T84" fmla="+- 0 4594 4233"/>
                <a:gd name="T85" fmla="*/ T84 w 1317"/>
                <a:gd name="T86" fmla="+- 0 4893 4868"/>
                <a:gd name="T87" fmla="*/ 4893 h 2249"/>
                <a:gd name="T88" fmla="+- 0 4581 4233"/>
                <a:gd name="T89" fmla="*/ T88 w 1317"/>
                <a:gd name="T90" fmla="+- 0 4871 4868"/>
                <a:gd name="T91" fmla="*/ 4871 h 2249"/>
                <a:gd name="T92" fmla="+- 0 4568 4233"/>
                <a:gd name="T93" fmla="*/ T92 w 1317"/>
                <a:gd name="T94" fmla="+- 0 4868 4868"/>
                <a:gd name="T95" fmla="*/ 4868 h 2249"/>
                <a:gd name="T96" fmla="+- 0 4561 4233"/>
                <a:gd name="T97" fmla="*/ T96 w 1317"/>
                <a:gd name="T98" fmla="+- 0 4874 4868"/>
                <a:gd name="T99" fmla="*/ 4874 h 2249"/>
                <a:gd name="T100" fmla="+- 0 4574 4233"/>
                <a:gd name="T101" fmla="*/ T100 w 1317"/>
                <a:gd name="T102" fmla="+- 0 4903 4868"/>
                <a:gd name="T103" fmla="*/ 4903 h 2249"/>
                <a:gd name="T104" fmla="+- 0 4586 4233"/>
                <a:gd name="T105" fmla="*/ T104 w 1317"/>
                <a:gd name="T106" fmla="+- 0 4898 4868"/>
                <a:gd name="T107" fmla="*/ 4898 h 2249"/>
                <a:gd name="T108" fmla="+- 0 4594 4233"/>
                <a:gd name="T109" fmla="*/ T108 w 1317"/>
                <a:gd name="T110" fmla="+- 0 4893 4868"/>
                <a:gd name="T111" fmla="*/ 4893 h 2249"/>
                <a:gd name="T112" fmla="+- 0 5549 4233"/>
                <a:gd name="T113" fmla="*/ T112 w 1317"/>
                <a:gd name="T114" fmla="+- 0 5972 4868"/>
                <a:gd name="T115" fmla="*/ 5972 h 2249"/>
                <a:gd name="T116" fmla="+- 0 5548 4233"/>
                <a:gd name="T117" fmla="*/ T116 w 1317"/>
                <a:gd name="T118" fmla="+- 0 5970 4868"/>
                <a:gd name="T119" fmla="*/ 5970 h 2249"/>
                <a:gd name="T120" fmla="+- 0 5546 4233"/>
                <a:gd name="T121" fmla="*/ T120 w 1317"/>
                <a:gd name="T122" fmla="+- 0 5968 4868"/>
                <a:gd name="T123" fmla="*/ 5968 h 2249"/>
                <a:gd name="T124" fmla="+- 0 5544 4233"/>
                <a:gd name="T125" fmla="*/ T124 w 1317"/>
                <a:gd name="T126" fmla="+- 0 5967 4868"/>
                <a:gd name="T127" fmla="*/ 5967 h 2249"/>
                <a:gd name="T128" fmla="+- 0 5538 4233"/>
                <a:gd name="T129" fmla="*/ T128 w 1317"/>
                <a:gd name="T130" fmla="+- 0 5971 4868"/>
                <a:gd name="T131" fmla="*/ 5971 h 2249"/>
                <a:gd name="T132" fmla="+- 0 5539 4233"/>
                <a:gd name="T133" fmla="*/ T132 w 1317"/>
                <a:gd name="T134" fmla="+- 0 5972 4868"/>
                <a:gd name="T135" fmla="*/ 5972 h 2249"/>
                <a:gd name="T136" fmla="+- 0 5541 4233"/>
                <a:gd name="T137" fmla="*/ T136 w 1317"/>
                <a:gd name="T138" fmla="+- 0 5975 4868"/>
                <a:gd name="T139" fmla="*/ 5975 h 2249"/>
                <a:gd name="T140" fmla="+- 0 5544 4233"/>
                <a:gd name="T141" fmla="*/ T140 w 1317"/>
                <a:gd name="T142" fmla="+- 0 5974 4868"/>
                <a:gd name="T143" fmla="*/ 5974 h 2249"/>
                <a:gd name="T144" fmla="+- 0 5546 4233"/>
                <a:gd name="T145" fmla="*/ T144 w 1317"/>
                <a:gd name="T146" fmla="+- 0 5973 4868"/>
                <a:gd name="T147" fmla="*/ 5973 h 2249"/>
                <a:gd name="T148" fmla="+- 0 5549 4233"/>
                <a:gd name="T149" fmla="*/ T148 w 1317"/>
                <a:gd name="T150" fmla="+- 0 5972 4868"/>
                <a:gd name="T151" fmla="*/ 5972 h 224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</a:cxnLst>
              <a:rect l="0" t="0" r="r" b="b"/>
              <a:pathLst>
                <a:path w="1317" h="2249">
                  <a:moveTo>
                    <a:pt x="4" y="2246"/>
                  </a:moveTo>
                  <a:lnTo>
                    <a:pt x="3" y="2246"/>
                  </a:lnTo>
                  <a:lnTo>
                    <a:pt x="2" y="2245"/>
                  </a:lnTo>
                  <a:lnTo>
                    <a:pt x="1" y="2245"/>
                  </a:lnTo>
                  <a:lnTo>
                    <a:pt x="0" y="2245"/>
                  </a:lnTo>
                  <a:lnTo>
                    <a:pt x="0" y="2247"/>
                  </a:lnTo>
                  <a:lnTo>
                    <a:pt x="0" y="2248"/>
                  </a:lnTo>
                  <a:lnTo>
                    <a:pt x="1" y="2248"/>
                  </a:lnTo>
                  <a:lnTo>
                    <a:pt x="2" y="2249"/>
                  </a:lnTo>
                  <a:lnTo>
                    <a:pt x="3" y="2249"/>
                  </a:lnTo>
                  <a:lnTo>
                    <a:pt x="3" y="2248"/>
                  </a:lnTo>
                  <a:lnTo>
                    <a:pt x="4" y="2247"/>
                  </a:lnTo>
                  <a:lnTo>
                    <a:pt x="4" y="2246"/>
                  </a:lnTo>
                  <a:close/>
                  <a:moveTo>
                    <a:pt x="316" y="13"/>
                  </a:moveTo>
                  <a:lnTo>
                    <a:pt x="312" y="5"/>
                  </a:lnTo>
                  <a:lnTo>
                    <a:pt x="311" y="6"/>
                  </a:lnTo>
                  <a:lnTo>
                    <a:pt x="309" y="7"/>
                  </a:lnTo>
                  <a:lnTo>
                    <a:pt x="309" y="11"/>
                  </a:lnTo>
                  <a:lnTo>
                    <a:pt x="310" y="13"/>
                  </a:lnTo>
                  <a:lnTo>
                    <a:pt x="310" y="15"/>
                  </a:lnTo>
                  <a:lnTo>
                    <a:pt x="316" y="13"/>
                  </a:lnTo>
                  <a:close/>
                  <a:moveTo>
                    <a:pt x="361" y="25"/>
                  </a:moveTo>
                  <a:lnTo>
                    <a:pt x="348" y="3"/>
                  </a:lnTo>
                  <a:lnTo>
                    <a:pt x="335" y="0"/>
                  </a:lnTo>
                  <a:lnTo>
                    <a:pt x="328" y="6"/>
                  </a:lnTo>
                  <a:lnTo>
                    <a:pt x="341" y="35"/>
                  </a:lnTo>
                  <a:lnTo>
                    <a:pt x="353" y="30"/>
                  </a:lnTo>
                  <a:lnTo>
                    <a:pt x="361" y="25"/>
                  </a:lnTo>
                  <a:close/>
                  <a:moveTo>
                    <a:pt x="1316" y="1104"/>
                  </a:moveTo>
                  <a:lnTo>
                    <a:pt x="1315" y="1102"/>
                  </a:lnTo>
                  <a:lnTo>
                    <a:pt x="1313" y="1100"/>
                  </a:lnTo>
                  <a:lnTo>
                    <a:pt x="1311" y="1099"/>
                  </a:lnTo>
                  <a:lnTo>
                    <a:pt x="1305" y="1103"/>
                  </a:lnTo>
                  <a:lnTo>
                    <a:pt x="1306" y="1104"/>
                  </a:lnTo>
                  <a:lnTo>
                    <a:pt x="1308" y="1107"/>
                  </a:lnTo>
                  <a:lnTo>
                    <a:pt x="1311" y="1106"/>
                  </a:lnTo>
                  <a:lnTo>
                    <a:pt x="1313" y="1105"/>
                  </a:lnTo>
                  <a:lnTo>
                    <a:pt x="1316" y="1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55" name="docshape30">
              <a:extLst>
                <a:ext uri="{FF2B5EF4-FFF2-40B4-BE49-F238E27FC236}">
                  <a16:creationId xmlns:a16="http://schemas.microsoft.com/office/drawing/2014/main" id="{747A8976-49A1-42B6-9D13-E452F84835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0" y="6866"/>
              <a:ext cx="13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docshape31">
              <a:extLst>
                <a:ext uri="{FF2B5EF4-FFF2-40B4-BE49-F238E27FC236}">
                  <a16:creationId xmlns:a16="http://schemas.microsoft.com/office/drawing/2014/main" id="{5DDD918A-DA79-43F4-A871-E03F6C4B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6" y="6749"/>
              <a:ext cx="1462" cy="1337"/>
            </a:xfrm>
            <a:custGeom>
              <a:avLst/>
              <a:gdLst>
                <a:gd name="T0" fmla="+- 0 2794 2746"/>
                <a:gd name="T1" fmla="*/ T0 w 1462"/>
                <a:gd name="T2" fmla="+- 0 7901 6750"/>
                <a:gd name="T3" fmla="*/ 7901 h 1337"/>
                <a:gd name="T4" fmla="+- 0 2798 2746"/>
                <a:gd name="T5" fmla="*/ T4 w 1462"/>
                <a:gd name="T6" fmla="+- 0 7703 6750"/>
                <a:gd name="T7" fmla="*/ 7703 h 1337"/>
                <a:gd name="T8" fmla="+- 0 2772 2746"/>
                <a:gd name="T9" fmla="*/ T8 w 1462"/>
                <a:gd name="T10" fmla="+- 0 7987 6750"/>
                <a:gd name="T11" fmla="*/ 7987 h 1337"/>
                <a:gd name="T12" fmla="+- 0 2821 2746"/>
                <a:gd name="T13" fmla="*/ T12 w 1462"/>
                <a:gd name="T14" fmla="+- 0 7493 6750"/>
                <a:gd name="T15" fmla="*/ 7493 h 1337"/>
                <a:gd name="T16" fmla="+- 0 2837 2746"/>
                <a:gd name="T17" fmla="*/ T16 w 1462"/>
                <a:gd name="T18" fmla="+- 0 7724 6750"/>
                <a:gd name="T19" fmla="*/ 7724 h 1337"/>
                <a:gd name="T20" fmla="+- 0 2873 2746"/>
                <a:gd name="T21" fmla="*/ T20 w 1462"/>
                <a:gd name="T22" fmla="+- 0 7494 6750"/>
                <a:gd name="T23" fmla="*/ 7494 h 1337"/>
                <a:gd name="T24" fmla="+- 0 2870 2746"/>
                <a:gd name="T25" fmla="*/ T24 w 1462"/>
                <a:gd name="T26" fmla="+- 0 7533 6750"/>
                <a:gd name="T27" fmla="*/ 7533 h 1337"/>
                <a:gd name="T28" fmla="+- 0 2890 2746"/>
                <a:gd name="T29" fmla="*/ T28 w 1462"/>
                <a:gd name="T30" fmla="+- 0 7796 6750"/>
                <a:gd name="T31" fmla="*/ 7796 h 1337"/>
                <a:gd name="T32" fmla="+- 0 2819 2746"/>
                <a:gd name="T33" fmla="*/ T32 w 1462"/>
                <a:gd name="T34" fmla="+- 0 7787 6750"/>
                <a:gd name="T35" fmla="*/ 7787 h 1337"/>
                <a:gd name="T36" fmla="+- 0 2881 2746"/>
                <a:gd name="T37" fmla="*/ T36 w 1462"/>
                <a:gd name="T38" fmla="+- 0 7876 6750"/>
                <a:gd name="T39" fmla="*/ 7876 h 1337"/>
                <a:gd name="T40" fmla="+- 0 2875 2746"/>
                <a:gd name="T41" fmla="*/ T40 w 1462"/>
                <a:gd name="T42" fmla="+- 0 7931 6750"/>
                <a:gd name="T43" fmla="*/ 7931 h 1337"/>
                <a:gd name="T44" fmla="+- 0 2896 2746"/>
                <a:gd name="T45" fmla="*/ T44 w 1462"/>
                <a:gd name="T46" fmla="+- 0 7720 6750"/>
                <a:gd name="T47" fmla="*/ 7720 h 1337"/>
                <a:gd name="T48" fmla="+- 0 2896 2746"/>
                <a:gd name="T49" fmla="*/ T48 w 1462"/>
                <a:gd name="T50" fmla="+- 0 7646 6750"/>
                <a:gd name="T51" fmla="*/ 7646 h 1337"/>
                <a:gd name="T52" fmla="+- 0 2841 2746"/>
                <a:gd name="T53" fmla="*/ T52 w 1462"/>
                <a:gd name="T54" fmla="+- 0 7608 6750"/>
                <a:gd name="T55" fmla="*/ 7608 h 1337"/>
                <a:gd name="T56" fmla="+- 0 2796 2746"/>
                <a:gd name="T57" fmla="*/ T56 w 1462"/>
                <a:gd name="T58" fmla="+- 0 7590 6750"/>
                <a:gd name="T59" fmla="*/ 7590 h 1337"/>
                <a:gd name="T60" fmla="+- 0 2970 2746"/>
                <a:gd name="T61" fmla="*/ T60 w 1462"/>
                <a:gd name="T62" fmla="+- 0 8064 6750"/>
                <a:gd name="T63" fmla="*/ 8064 h 1337"/>
                <a:gd name="T64" fmla="+- 0 2953 2746"/>
                <a:gd name="T65" fmla="*/ T64 w 1462"/>
                <a:gd name="T66" fmla="+- 0 7556 6750"/>
                <a:gd name="T67" fmla="*/ 7556 h 1337"/>
                <a:gd name="T68" fmla="+- 0 2975 2746"/>
                <a:gd name="T69" fmla="*/ T68 w 1462"/>
                <a:gd name="T70" fmla="+- 0 7823 6750"/>
                <a:gd name="T71" fmla="*/ 7823 h 1337"/>
                <a:gd name="T72" fmla="+- 0 2991 2746"/>
                <a:gd name="T73" fmla="*/ T72 w 1462"/>
                <a:gd name="T74" fmla="+- 0 7498 6750"/>
                <a:gd name="T75" fmla="*/ 7498 h 1337"/>
                <a:gd name="T76" fmla="+- 0 2949 2746"/>
                <a:gd name="T77" fmla="*/ T76 w 1462"/>
                <a:gd name="T78" fmla="+- 0 8010 6750"/>
                <a:gd name="T79" fmla="*/ 8010 h 1337"/>
                <a:gd name="T80" fmla="+- 0 2984 2746"/>
                <a:gd name="T81" fmla="*/ T80 w 1462"/>
                <a:gd name="T82" fmla="+- 0 8033 6750"/>
                <a:gd name="T83" fmla="*/ 8033 h 1337"/>
                <a:gd name="T84" fmla="+- 0 2989 2746"/>
                <a:gd name="T85" fmla="*/ T84 w 1462"/>
                <a:gd name="T86" fmla="+- 0 7928 6750"/>
                <a:gd name="T87" fmla="*/ 7928 h 1337"/>
                <a:gd name="T88" fmla="+- 0 2927 2746"/>
                <a:gd name="T89" fmla="*/ T88 w 1462"/>
                <a:gd name="T90" fmla="+- 0 7526 6750"/>
                <a:gd name="T91" fmla="*/ 7526 h 1337"/>
                <a:gd name="T92" fmla="+- 0 2981 2746"/>
                <a:gd name="T93" fmla="*/ T92 w 1462"/>
                <a:gd name="T94" fmla="+- 0 7654 6750"/>
                <a:gd name="T95" fmla="*/ 7654 h 1337"/>
                <a:gd name="T96" fmla="+- 0 2954 2746"/>
                <a:gd name="T97" fmla="*/ T96 w 1462"/>
                <a:gd name="T98" fmla="+- 0 7878 6750"/>
                <a:gd name="T99" fmla="*/ 7878 h 1337"/>
                <a:gd name="T100" fmla="+- 0 2952 2746"/>
                <a:gd name="T101" fmla="*/ T100 w 1462"/>
                <a:gd name="T102" fmla="+- 0 7699 6750"/>
                <a:gd name="T103" fmla="*/ 7699 h 1337"/>
                <a:gd name="T104" fmla="+- 0 3014 2746"/>
                <a:gd name="T105" fmla="*/ T104 w 1462"/>
                <a:gd name="T106" fmla="+- 0 7816 6750"/>
                <a:gd name="T107" fmla="*/ 7816 h 1337"/>
                <a:gd name="T108" fmla="+- 0 3064 2746"/>
                <a:gd name="T109" fmla="*/ T108 w 1462"/>
                <a:gd name="T110" fmla="+- 0 7530 6750"/>
                <a:gd name="T111" fmla="*/ 7530 h 1337"/>
                <a:gd name="T112" fmla="+- 0 3036 2746"/>
                <a:gd name="T113" fmla="*/ T112 w 1462"/>
                <a:gd name="T114" fmla="+- 0 7634 6750"/>
                <a:gd name="T115" fmla="*/ 7634 h 1337"/>
                <a:gd name="T116" fmla="+- 0 3094 2746"/>
                <a:gd name="T117" fmla="*/ T116 w 1462"/>
                <a:gd name="T118" fmla="+- 0 7544 6750"/>
                <a:gd name="T119" fmla="*/ 7544 h 1337"/>
                <a:gd name="T120" fmla="+- 0 3102 2746"/>
                <a:gd name="T121" fmla="*/ T120 w 1462"/>
                <a:gd name="T122" fmla="+- 0 7892 6750"/>
                <a:gd name="T123" fmla="*/ 7892 h 1337"/>
                <a:gd name="T124" fmla="+- 0 3092 2746"/>
                <a:gd name="T125" fmla="*/ T124 w 1462"/>
                <a:gd name="T126" fmla="+- 0 7925 6750"/>
                <a:gd name="T127" fmla="*/ 7925 h 1337"/>
                <a:gd name="T128" fmla="+- 0 3038 2746"/>
                <a:gd name="T129" fmla="*/ T128 w 1462"/>
                <a:gd name="T130" fmla="+- 0 7793 6750"/>
                <a:gd name="T131" fmla="*/ 7793 h 1337"/>
                <a:gd name="T132" fmla="+- 0 3114 2746"/>
                <a:gd name="T133" fmla="*/ T132 w 1462"/>
                <a:gd name="T134" fmla="+- 0 7952 6750"/>
                <a:gd name="T135" fmla="*/ 7952 h 1337"/>
                <a:gd name="T136" fmla="+- 0 3146 2746"/>
                <a:gd name="T137" fmla="*/ T136 w 1462"/>
                <a:gd name="T138" fmla="+- 0 7663 6750"/>
                <a:gd name="T139" fmla="*/ 7663 h 1337"/>
                <a:gd name="T140" fmla="+- 0 3181 2746"/>
                <a:gd name="T141" fmla="*/ T140 w 1462"/>
                <a:gd name="T142" fmla="+- 0 7554 6750"/>
                <a:gd name="T143" fmla="*/ 7554 h 1337"/>
                <a:gd name="T144" fmla="+- 0 3153 2746"/>
                <a:gd name="T145" fmla="*/ T144 w 1462"/>
                <a:gd name="T146" fmla="+- 0 7872 6750"/>
                <a:gd name="T147" fmla="*/ 7872 h 1337"/>
                <a:gd name="T148" fmla="+- 0 3166 2746"/>
                <a:gd name="T149" fmla="*/ T148 w 1462"/>
                <a:gd name="T150" fmla="+- 0 7541 6750"/>
                <a:gd name="T151" fmla="*/ 7541 h 1337"/>
                <a:gd name="T152" fmla="+- 0 3148 2746"/>
                <a:gd name="T153" fmla="*/ T152 w 1462"/>
                <a:gd name="T154" fmla="+- 0 7696 6750"/>
                <a:gd name="T155" fmla="*/ 7696 h 1337"/>
                <a:gd name="T156" fmla="+- 0 3211 2746"/>
                <a:gd name="T157" fmla="*/ T156 w 1462"/>
                <a:gd name="T158" fmla="+- 0 7498 6750"/>
                <a:gd name="T159" fmla="*/ 7498 h 1337"/>
                <a:gd name="T160" fmla="+- 0 3187 2746"/>
                <a:gd name="T161" fmla="*/ T160 w 1462"/>
                <a:gd name="T162" fmla="+- 0 7715 6750"/>
                <a:gd name="T163" fmla="*/ 7715 h 1337"/>
                <a:gd name="T164" fmla="+- 0 3142 2746"/>
                <a:gd name="T165" fmla="*/ T164 w 1462"/>
                <a:gd name="T166" fmla="+- 0 7934 6750"/>
                <a:gd name="T167" fmla="*/ 7934 h 1337"/>
                <a:gd name="T168" fmla="+- 0 3239 2746"/>
                <a:gd name="T169" fmla="*/ T168 w 1462"/>
                <a:gd name="T170" fmla="+- 0 7824 6750"/>
                <a:gd name="T171" fmla="*/ 7824 h 1337"/>
                <a:gd name="T172" fmla="+- 0 3256 2746"/>
                <a:gd name="T173" fmla="*/ T172 w 1462"/>
                <a:gd name="T174" fmla="+- 0 7530 6750"/>
                <a:gd name="T175" fmla="*/ 7530 h 1337"/>
                <a:gd name="T176" fmla="+- 0 3261 2746"/>
                <a:gd name="T177" fmla="*/ T176 w 1462"/>
                <a:gd name="T178" fmla="+- 0 7620 6750"/>
                <a:gd name="T179" fmla="*/ 7620 h 1337"/>
                <a:gd name="T180" fmla="+- 0 3321 2746"/>
                <a:gd name="T181" fmla="*/ T180 w 1462"/>
                <a:gd name="T182" fmla="+- 0 7796 6750"/>
                <a:gd name="T183" fmla="*/ 7796 h 1337"/>
                <a:gd name="T184" fmla="+- 0 3299 2746"/>
                <a:gd name="T185" fmla="*/ T184 w 1462"/>
                <a:gd name="T186" fmla="+- 0 7830 6750"/>
                <a:gd name="T187" fmla="*/ 7830 h 1337"/>
                <a:gd name="T188" fmla="+- 0 3340 2746"/>
                <a:gd name="T189" fmla="*/ T188 w 1462"/>
                <a:gd name="T190" fmla="+- 0 7856 6750"/>
                <a:gd name="T191" fmla="*/ 7856 h 1337"/>
                <a:gd name="T192" fmla="+- 0 3327 2746"/>
                <a:gd name="T193" fmla="*/ T192 w 1462"/>
                <a:gd name="T194" fmla="+- 0 7982 6750"/>
                <a:gd name="T195" fmla="*/ 7982 h 1337"/>
                <a:gd name="T196" fmla="+- 0 3386 2746"/>
                <a:gd name="T197" fmla="*/ T196 w 1462"/>
                <a:gd name="T198" fmla="+- 0 7589 6750"/>
                <a:gd name="T199" fmla="*/ 7589 h 1337"/>
                <a:gd name="T200" fmla="+- 0 3400 2746"/>
                <a:gd name="T201" fmla="*/ T200 w 1462"/>
                <a:gd name="T202" fmla="+- 0 7614 6750"/>
                <a:gd name="T203" fmla="*/ 7614 h 1337"/>
                <a:gd name="T204" fmla="+- 0 3368 2746"/>
                <a:gd name="T205" fmla="*/ T204 w 1462"/>
                <a:gd name="T206" fmla="+- 0 7542 6750"/>
                <a:gd name="T207" fmla="*/ 7542 h 1337"/>
                <a:gd name="T208" fmla="+- 0 3420 2746"/>
                <a:gd name="T209" fmla="*/ T208 w 1462"/>
                <a:gd name="T210" fmla="+- 0 7503 6750"/>
                <a:gd name="T211" fmla="*/ 7503 h 1337"/>
                <a:gd name="T212" fmla="+- 0 3375 2746"/>
                <a:gd name="T213" fmla="*/ T212 w 1462"/>
                <a:gd name="T214" fmla="+- 0 7720 6750"/>
                <a:gd name="T215" fmla="*/ 7720 h 1337"/>
                <a:gd name="T216" fmla="+- 0 3427 2746"/>
                <a:gd name="T217" fmla="*/ T216 w 1462"/>
                <a:gd name="T218" fmla="+- 0 7745 6750"/>
                <a:gd name="T219" fmla="*/ 7745 h 1337"/>
                <a:gd name="T220" fmla="+- 0 3454 2746"/>
                <a:gd name="T221" fmla="*/ T220 w 1462"/>
                <a:gd name="T222" fmla="+- 0 7885 6750"/>
                <a:gd name="T223" fmla="*/ 7885 h 1337"/>
                <a:gd name="T224" fmla="+- 0 3485 2746"/>
                <a:gd name="T225" fmla="*/ T224 w 1462"/>
                <a:gd name="T226" fmla="+- 0 7439 6750"/>
                <a:gd name="T227" fmla="*/ 7439 h 1337"/>
                <a:gd name="T228" fmla="+- 0 3507 2746"/>
                <a:gd name="T229" fmla="*/ T228 w 1462"/>
                <a:gd name="T230" fmla="+- 0 7406 6750"/>
                <a:gd name="T231" fmla="*/ 7406 h 1337"/>
                <a:gd name="T232" fmla="+- 0 3495 2746"/>
                <a:gd name="T233" fmla="*/ T232 w 1462"/>
                <a:gd name="T234" fmla="+- 0 7682 6750"/>
                <a:gd name="T235" fmla="*/ 7682 h 1337"/>
                <a:gd name="T236" fmla="+- 0 3516 2746"/>
                <a:gd name="T237" fmla="*/ T236 w 1462"/>
                <a:gd name="T238" fmla="+- 0 7551 6750"/>
                <a:gd name="T239" fmla="*/ 7551 h 1337"/>
                <a:gd name="T240" fmla="+- 0 4208 2746"/>
                <a:gd name="T241" fmla="*/ T240 w 1462"/>
                <a:gd name="T242" fmla="+- 0 6767 6750"/>
                <a:gd name="T243" fmla="*/ 6767 h 133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1462" h="1337">
                  <a:moveTo>
                    <a:pt x="31" y="808"/>
                  </a:moveTo>
                  <a:lnTo>
                    <a:pt x="4" y="804"/>
                  </a:lnTo>
                  <a:lnTo>
                    <a:pt x="4" y="817"/>
                  </a:lnTo>
                  <a:lnTo>
                    <a:pt x="0" y="828"/>
                  </a:lnTo>
                  <a:lnTo>
                    <a:pt x="4" y="836"/>
                  </a:lnTo>
                  <a:lnTo>
                    <a:pt x="8" y="845"/>
                  </a:lnTo>
                  <a:lnTo>
                    <a:pt x="14" y="854"/>
                  </a:lnTo>
                  <a:lnTo>
                    <a:pt x="21" y="863"/>
                  </a:lnTo>
                  <a:lnTo>
                    <a:pt x="31" y="870"/>
                  </a:lnTo>
                  <a:lnTo>
                    <a:pt x="31" y="808"/>
                  </a:lnTo>
                  <a:close/>
                  <a:moveTo>
                    <a:pt x="51" y="1153"/>
                  </a:moveTo>
                  <a:lnTo>
                    <a:pt x="48" y="1151"/>
                  </a:lnTo>
                  <a:lnTo>
                    <a:pt x="46" y="1147"/>
                  </a:lnTo>
                  <a:lnTo>
                    <a:pt x="18" y="1147"/>
                  </a:lnTo>
                  <a:lnTo>
                    <a:pt x="9" y="1158"/>
                  </a:lnTo>
                  <a:lnTo>
                    <a:pt x="10" y="1168"/>
                  </a:lnTo>
                  <a:lnTo>
                    <a:pt x="16" y="1178"/>
                  </a:lnTo>
                  <a:lnTo>
                    <a:pt x="22" y="1186"/>
                  </a:lnTo>
                  <a:lnTo>
                    <a:pt x="29" y="1192"/>
                  </a:lnTo>
                  <a:lnTo>
                    <a:pt x="38" y="1196"/>
                  </a:lnTo>
                  <a:lnTo>
                    <a:pt x="50" y="1196"/>
                  </a:lnTo>
                  <a:lnTo>
                    <a:pt x="51" y="1165"/>
                  </a:lnTo>
                  <a:lnTo>
                    <a:pt x="51" y="1153"/>
                  </a:lnTo>
                  <a:close/>
                  <a:moveTo>
                    <a:pt x="52" y="953"/>
                  </a:moveTo>
                  <a:lnTo>
                    <a:pt x="42" y="947"/>
                  </a:lnTo>
                  <a:lnTo>
                    <a:pt x="31" y="943"/>
                  </a:lnTo>
                  <a:lnTo>
                    <a:pt x="21" y="940"/>
                  </a:lnTo>
                  <a:lnTo>
                    <a:pt x="9" y="939"/>
                  </a:lnTo>
                  <a:lnTo>
                    <a:pt x="20" y="960"/>
                  </a:lnTo>
                  <a:lnTo>
                    <a:pt x="28" y="968"/>
                  </a:lnTo>
                  <a:lnTo>
                    <a:pt x="37" y="965"/>
                  </a:lnTo>
                  <a:lnTo>
                    <a:pt x="52" y="953"/>
                  </a:lnTo>
                  <a:close/>
                  <a:moveTo>
                    <a:pt x="61" y="1220"/>
                  </a:moveTo>
                  <a:lnTo>
                    <a:pt x="14" y="1215"/>
                  </a:lnTo>
                  <a:lnTo>
                    <a:pt x="21" y="1225"/>
                  </a:lnTo>
                  <a:lnTo>
                    <a:pt x="26" y="1237"/>
                  </a:lnTo>
                  <a:lnTo>
                    <a:pt x="33" y="1247"/>
                  </a:lnTo>
                  <a:lnTo>
                    <a:pt x="45" y="1251"/>
                  </a:lnTo>
                  <a:lnTo>
                    <a:pt x="61" y="1220"/>
                  </a:lnTo>
                  <a:close/>
                  <a:moveTo>
                    <a:pt x="75" y="743"/>
                  </a:moveTo>
                  <a:lnTo>
                    <a:pt x="59" y="734"/>
                  </a:lnTo>
                  <a:lnTo>
                    <a:pt x="46" y="729"/>
                  </a:lnTo>
                  <a:lnTo>
                    <a:pt x="33" y="727"/>
                  </a:lnTo>
                  <a:lnTo>
                    <a:pt x="15" y="726"/>
                  </a:lnTo>
                  <a:lnTo>
                    <a:pt x="29" y="737"/>
                  </a:lnTo>
                  <a:lnTo>
                    <a:pt x="40" y="742"/>
                  </a:lnTo>
                  <a:lnTo>
                    <a:pt x="54" y="744"/>
                  </a:lnTo>
                  <a:lnTo>
                    <a:pt x="75" y="743"/>
                  </a:lnTo>
                  <a:close/>
                  <a:moveTo>
                    <a:pt x="79" y="771"/>
                  </a:moveTo>
                  <a:lnTo>
                    <a:pt x="16" y="750"/>
                  </a:lnTo>
                  <a:lnTo>
                    <a:pt x="20" y="762"/>
                  </a:lnTo>
                  <a:lnTo>
                    <a:pt x="30" y="770"/>
                  </a:lnTo>
                  <a:lnTo>
                    <a:pt x="50" y="773"/>
                  </a:lnTo>
                  <a:lnTo>
                    <a:pt x="79" y="771"/>
                  </a:lnTo>
                  <a:close/>
                  <a:moveTo>
                    <a:pt x="106" y="967"/>
                  </a:moveTo>
                  <a:lnTo>
                    <a:pt x="105" y="952"/>
                  </a:lnTo>
                  <a:lnTo>
                    <a:pt x="102" y="935"/>
                  </a:lnTo>
                  <a:lnTo>
                    <a:pt x="95" y="952"/>
                  </a:lnTo>
                  <a:lnTo>
                    <a:pt x="91" y="963"/>
                  </a:lnTo>
                  <a:lnTo>
                    <a:pt x="91" y="974"/>
                  </a:lnTo>
                  <a:lnTo>
                    <a:pt x="93" y="988"/>
                  </a:lnTo>
                  <a:lnTo>
                    <a:pt x="103" y="978"/>
                  </a:lnTo>
                  <a:lnTo>
                    <a:pt x="106" y="967"/>
                  </a:lnTo>
                  <a:close/>
                  <a:moveTo>
                    <a:pt x="114" y="1092"/>
                  </a:moveTo>
                  <a:lnTo>
                    <a:pt x="86" y="1101"/>
                  </a:lnTo>
                  <a:lnTo>
                    <a:pt x="84" y="1122"/>
                  </a:lnTo>
                  <a:lnTo>
                    <a:pt x="87" y="1133"/>
                  </a:lnTo>
                  <a:lnTo>
                    <a:pt x="96" y="1138"/>
                  </a:lnTo>
                  <a:lnTo>
                    <a:pt x="114" y="1140"/>
                  </a:lnTo>
                  <a:lnTo>
                    <a:pt x="114" y="1092"/>
                  </a:lnTo>
                  <a:close/>
                  <a:moveTo>
                    <a:pt x="127" y="757"/>
                  </a:moveTo>
                  <a:lnTo>
                    <a:pt x="127" y="744"/>
                  </a:lnTo>
                  <a:lnTo>
                    <a:pt x="126" y="731"/>
                  </a:lnTo>
                  <a:lnTo>
                    <a:pt x="97" y="712"/>
                  </a:lnTo>
                  <a:lnTo>
                    <a:pt x="91" y="730"/>
                  </a:lnTo>
                  <a:lnTo>
                    <a:pt x="89" y="749"/>
                  </a:lnTo>
                  <a:lnTo>
                    <a:pt x="91" y="767"/>
                  </a:lnTo>
                  <a:lnTo>
                    <a:pt x="93" y="788"/>
                  </a:lnTo>
                  <a:lnTo>
                    <a:pt x="98" y="790"/>
                  </a:lnTo>
                  <a:lnTo>
                    <a:pt x="104" y="795"/>
                  </a:lnTo>
                  <a:lnTo>
                    <a:pt x="110" y="765"/>
                  </a:lnTo>
                  <a:lnTo>
                    <a:pt x="116" y="770"/>
                  </a:lnTo>
                  <a:lnTo>
                    <a:pt x="110" y="782"/>
                  </a:lnTo>
                  <a:lnTo>
                    <a:pt x="124" y="783"/>
                  </a:lnTo>
                  <a:lnTo>
                    <a:pt x="127" y="770"/>
                  </a:lnTo>
                  <a:lnTo>
                    <a:pt x="127" y="757"/>
                  </a:lnTo>
                  <a:close/>
                  <a:moveTo>
                    <a:pt x="138" y="1074"/>
                  </a:moveTo>
                  <a:lnTo>
                    <a:pt x="125" y="1063"/>
                  </a:lnTo>
                  <a:lnTo>
                    <a:pt x="112" y="1060"/>
                  </a:lnTo>
                  <a:lnTo>
                    <a:pt x="98" y="1062"/>
                  </a:lnTo>
                  <a:lnTo>
                    <a:pt x="84" y="1064"/>
                  </a:lnTo>
                  <a:lnTo>
                    <a:pt x="96" y="1072"/>
                  </a:lnTo>
                  <a:lnTo>
                    <a:pt x="108" y="1077"/>
                  </a:lnTo>
                  <a:lnTo>
                    <a:pt x="122" y="1077"/>
                  </a:lnTo>
                  <a:lnTo>
                    <a:pt x="138" y="1074"/>
                  </a:lnTo>
                  <a:close/>
                  <a:moveTo>
                    <a:pt x="144" y="1046"/>
                  </a:moveTo>
                  <a:lnTo>
                    <a:pt x="110" y="1037"/>
                  </a:lnTo>
                  <a:lnTo>
                    <a:pt x="126" y="1034"/>
                  </a:lnTo>
                  <a:lnTo>
                    <a:pt x="130" y="1032"/>
                  </a:lnTo>
                  <a:lnTo>
                    <a:pt x="138" y="1024"/>
                  </a:lnTo>
                  <a:lnTo>
                    <a:pt x="63" y="1015"/>
                  </a:lnTo>
                  <a:lnTo>
                    <a:pt x="50" y="984"/>
                  </a:lnTo>
                  <a:lnTo>
                    <a:pt x="45" y="1002"/>
                  </a:lnTo>
                  <a:lnTo>
                    <a:pt x="43" y="1018"/>
                  </a:lnTo>
                  <a:lnTo>
                    <a:pt x="43" y="1034"/>
                  </a:lnTo>
                  <a:lnTo>
                    <a:pt x="45" y="1050"/>
                  </a:lnTo>
                  <a:lnTo>
                    <a:pt x="65" y="1029"/>
                  </a:lnTo>
                  <a:lnTo>
                    <a:pt x="73" y="1037"/>
                  </a:lnTo>
                  <a:lnTo>
                    <a:pt x="81" y="1045"/>
                  </a:lnTo>
                  <a:lnTo>
                    <a:pt x="89" y="1051"/>
                  </a:lnTo>
                  <a:lnTo>
                    <a:pt x="100" y="1053"/>
                  </a:lnTo>
                  <a:lnTo>
                    <a:pt x="110" y="1053"/>
                  </a:lnTo>
                  <a:lnTo>
                    <a:pt x="120" y="1053"/>
                  </a:lnTo>
                  <a:lnTo>
                    <a:pt x="131" y="1052"/>
                  </a:lnTo>
                  <a:lnTo>
                    <a:pt x="144" y="1046"/>
                  </a:lnTo>
                  <a:close/>
                  <a:moveTo>
                    <a:pt x="149" y="1139"/>
                  </a:moveTo>
                  <a:lnTo>
                    <a:pt x="149" y="1124"/>
                  </a:lnTo>
                  <a:lnTo>
                    <a:pt x="146" y="1088"/>
                  </a:lnTo>
                  <a:lnTo>
                    <a:pt x="137" y="1108"/>
                  </a:lnTo>
                  <a:lnTo>
                    <a:pt x="135" y="1126"/>
                  </a:lnTo>
                  <a:lnTo>
                    <a:pt x="135" y="1143"/>
                  </a:lnTo>
                  <a:lnTo>
                    <a:pt x="133" y="1159"/>
                  </a:lnTo>
                  <a:lnTo>
                    <a:pt x="117" y="1163"/>
                  </a:lnTo>
                  <a:lnTo>
                    <a:pt x="83" y="1160"/>
                  </a:lnTo>
                  <a:lnTo>
                    <a:pt x="66" y="1164"/>
                  </a:lnTo>
                  <a:lnTo>
                    <a:pt x="77" y="1170"/>
                  </a:lnTo>
                  <a:lnTo>
                    <a:pt x="88" y="1173"/>
                  </a:lnTo>
                  <a:lnTo>
                    <a:pt x="103" y="1191"/>
                  </a:lnTo>
                  <a:lnTo>
                    <a:pt x="110" y="1197"/>
                  </a:lnTo>
                  <a:lnTo>
                    <a:pt x="119" y="1197"/>
                  </a:lnTo>
                  <a:lnTo>
                    <a:pt x="134" y="1194"/>
                  </a:lnTo>
                  <a:lnTo>
                    <a:pt x="129" y="1181"/>
                  </a:lnTo>
                  <a:lnTo>
                    <a:pt x="143" y="1178"/>
                  </a:lnTo>
                  <a:lnTo>
                    <a:pt x="148" y="1165"/>
                  </a:lnTo>
                  <a:lnTo>
                    <a:pt x="149" y="1154"/>
                  </a:lnTo>
                  <a:lnTo>
                    <a:pt x="149" y="1139"/>
                  </a:lnTo>
                  <a:close/>
                  <a:moveTo>
                    <a:pt x="152" y="955"/>
                  </a:moveTo>
                  <a:lnTo>
                    <a:pt x="150" y="944"/>
                  </a:lnTo>
                  <a:lnTo>
                    <a:pt x="144" y="929"/>
                  </a:lnTo>
                  <a:lnTo>
                    <a:pt x="141" y="946"/>
                  </a:lnTo>
                  <a:lnTo>
                    <a:pt x="139" y="962"/>
                  </a:lnTo>
                  <a:lnTo>
                    <a:pt x="140" y="978"/>
                  </a:lnTo>
                  <a:lnTo>
                    <a:pt x="145" y="993"/>
                  </a:lnTo>
                  <a:lnTo>
                    <a:pt x="150" y="970"/>
                  </a:lnTo>
                  <a:lnTo>
                    <a:pt x="152" y="955"/>
                  </a:lnTo>
                  <a:close/>
                  <a:moveTo>
                    <a:pt x="154" y="889"/>
                  </a:moveTo>
                  <a:lnTo>
                    <a:pt x="138" y="887"/>
                  </a:lnTo>
                  <a:lnTo>
                    <a:pt x="123" y="886"/>
                  </a:lnTo>
                  <a:lnTo>
                    <a:pt x="108" y="886"/>
                  </a:lnTo>
                  <a:lnTo>
                    <a:pt x="93" y="888"/>
                  </a:lnTo>
                  <a:lnTo>
                    <a:pt x="106" y="895"/>
                  </a:lnTo>
                  <a:lnTo>
                    <a:pt x="120" y="899"/>
                  </a:lnTo>
                  <a:lnTo>
                    <a:pt x="134" y="901"/>
                  </a:lnTo>
                  <a:lnTo>
                    <a:pt x="148" y="900"/>
                  </a:lnTo>
                  <a:lnTo>
                    <a:pt x="149" y="900"/>
                  </a:lnTo>
                  <a:lnTo>
                    <a:pt x="150" y="896"/>
                  </a:lnTo>
                  <a:lnTo>
                    <a:pt x="154" y="889"/>
                  </a:lnTo>
                  <a:close/>
                  <a:moveTo>
                    <a:pt x="158" y="864"/>
                  </a:moveTo>
                  <a:lnTo>
                    <a:pt x="155" y="852"/>
                  </a:lnTo>
                  <a:lnTo>
                    <a:pt x="146" y="853"/>
                  </a:lnTo>
                  <a:lnTo>
                    <a:pt x="133" y="850"/>
                  </a:lnTo>
                  <a:lnTo>
                    <a:pt x="127" y="850"/>
                  </a:lnTo>
                  <a:lnTo>
                    <a:pt x="106" y="848"/>
                  </a:lnTo>
                  <a:lnTo>
                    <a:pt x="92" y="845"/>
                  </a:lnTo>
                  <a:lnTo>
                    <a:pt x="85" y="843"/>
                  </a:lnTo>
                  <a:lnTo>
                    <a:pt x="78" y="841"/>
                  </a:lnTo>
                  <a:lnTo>
                    <a:pt x="76" y="851"/>
                  </a:lnTo>
                  <a:lnTo>
                    <a:pt x="95" y="858"/>
                  </a:lnTo>
                  <a:lnTo>
                    <a:pt x="115" y="863"/>
                  </a:lnTo>
                  <a:lnTo>
                    <a:pt x="136" y="865"/>
                  </a:lnTo>
                  <a:lnTo>
                    <a:pt x="158" y="864"/>
                  </a:lnTo>
                  <a:close/>
                  <a:moveTo>
                    <a:pt x="159" y="835"/>
                  </a:moveTo>
                  <a:lnTo>
                    <a:pt x="152" y="828"/>
                  </a:lnTo>
                  <a:lnTo>
                    <a:pt x="149" y="823"/>
                  </a:lnTo>
                  <a:lnTo>
                    <a:pt x="146" y="823"/>
                  </a:lnTo>
                  <a:lnTo>
                    <a:pt x="123" y="821"/>
                  </a:lnTo>
                  <a:lnTo>
                    <a:pt x="101" y="816"/>
                  </a:lnTo>
                  <a:lnTo>
                    <a:pt x="78" y="812"/>
                  </a:lnTo>
                  <a:lnTo>
                    <a:pt x="54" y="815"/>
                  </a:lnTo>
                  <a:lnTo>
                    <a:pt x="50" y="840"/>
                  </a:lnTo>
                  <a:lnTo>
                    <a:pt x="49" y="854"/>
                  </a:lnTo>
                  <a:lnTo>
                    <a:pt x="51" y="864"/>
                  </a:lnTo>
                  <a:lnTo>
                    <a:pt x="55" y="874"/>
                  </a:lnTo>
                  <a:lnTo>
                    <a:pt x="61" y="862"/>
                  </a:lnTo>
                  <a:lnTo>
                    <a:pt x="61" y="848"/>
                  </a:lnTo>
                  <a:lnTo>
                    <a:pt x="63" y="835"/>
                  </a:lnTo>
                  <a:lnTo>
                    <a:pt x="71" y="823"/>
                  </a:lnTo>
                  <a:lnTo>
                    <a:pt x="91" y="828"/>
                  </a:lnTo>
                  <a:lnTo>
                    <a:pt x="113" y="832"/>
                  </a:lnTo>
                  <a:lnTo>
                    <a:pt x="135" y="834"/>
                  </a:lnTo>
                  <a:lnTo>
                    <a:pt x="159" y="835"/>
                  </a:lnTo>
                  <a:close/>
                  <a:moveTo>
                    <a:pt x="224" y="1314"/>
                  </a:moveTo>
                  <a:lnTo>
                    <a:pt x="215" y="1312"/>
                  </a:lnTo>
                  <a:lnTo>
                    <a:pt x="208" y="1311"/>
                  </a:lnTo>
                  <a:lnTo>
                    <a:pt x="198" y="1310"/>
                  </a:lnTo>
                  <a:lnTo>
                    <a:pt x="195" y="1311"/>
                  </a:lnTo>
                  <a:lnTo>
                    <a:pt x="192" y="1312"/>
                  </a:lnTo>
                  <a:lnTo>
                    <a:pt x="192" y="1333"/>
                  </a:lnTo>
                  <a:lnTo>
                    <a:pt x="224" y="1336"/>
                  </a:lnTo>
                  <a:lnTo>
                    <a:pt x="224" y="1314"/>
                  </a:lnTo>
                  <a:close/>
                  <a:moveTo>
                    <a:pt x="225" y="817"/>
                  </a:moveTo>
                  <a:lnTo>
                    <a:pt x="221" y="812"/>
                  </a:lnTo>
                  <a:lnTo>
                    <a:pt x="220" y="808"/>
                  </a:lnTo>
                  <a:lnTo>
                    <a:pt x="207" y="806"/>
                  </a:lnTo>
                  <a:lnTo>
                    <a:pt x="197" y="805"/>
                  </a:lnTo>
                  <a:lnTo>
                    <a:pt x="177" y="803"/>
                  </a:lnTo>
                  <a:lnTo>
                    <a:pt x="187" y="813"/>
                  </a:lnTo>
                  <a:lnTo>
                    <a:pt x="199" y="818"/>
                  </a:lnTo>
                  <a:lnTo>
                    <a:pt x="211" y="819"/>
                  </a:lnTo>
                  <a:lnTo>
                    <a:pt x="225" y="817"/>
                  </a:lnTo>
                  <a:close/>
                  <a:moveTo>
                    <a:pt x="233" y="1040"/>
                  </a:moveTo>
                  <a:lnTo>
                    <a:pt x="229" y="1036"/>
                  </a:lnTo>
                  <a:lnTo>
                    <a:pt x="219" y="1039"/>
                  </a:lnTo>
                  <a:lnTo>
                    <a:pt x="219" y="1087"/>
                  </a:lnTo>
                  <a:lnTo>
                    <a:pt x="227" y="1086"/>
                  </a:lnTo>
                  <a:lnTo>
                    <a:pt x="229" y="1073"/>
                  </a:lnTo>
                  <a:lnTo>
                    <a:pt x="231" y="1060"/>
                  </a:lnTo>
                  <a:lnTo>
                    <a:pt x="233" y="1040"/>
                  </a:lnTo>
                  <a:close/>
                  <a:moveTo>
                    <a:pt x="240" y="1000"/>
                  </a:moveTo>
                  <a:lnTo>
                    <a:pt x="228" y="992"/>
                  </a:lnTo>
                  <a:lnTo>
                    <a:pt x="215" y="988"/>
                  </a:lnTo>
                  <a:lnTo>
                    <a:pt x="200" y="987"/>
                  </a:lnTo>
                  <a:lnTo>
                    <a:pt x="185" y="989"/>
                  </a:lnTo>
                  <a:lnTo>
                    <a:pt x="198" y="999"/>
                  </a:lnTo>
                  <a:lnTo>
                    <a:pt x="212" y="1003"/>
                  </a:lnTo>
                  <a:lnTo>
                    <a:pt x="226" y="1002"/>
                  </a:lnTo>
                  <a:lnTo>
                    <a:pt x="240" y="1000"/>
                  </a:lnTo>
                  <a:close/>
                  <a:moveTo>
                    <a:pt x="245" y="748"/>
                  </a:moveTo>
                  <a:lnTo>
                    <a:pt x="224" y="744"/>
                  </a:lnTo>
                  <a:lnTo>
                    <a:pt x="204" y="742"/>
                  </a:lnTo>
                  <a:lnTo>
                    <a:pt x="186" y="740"/>
                  </a:lnTo>
                  <a:lnTo>
                    <a:pt x="168" y="741"/>
                  </a:lnTo>
                  <a:lnTo>
                    <a:pt x="189" y="751"/>
                  </a:lnTo>
                  <a:lnTo>
                    <a:pt x="205" y="755"/>
                  </a:lnTo>
                  <a:lnTo>
                    <a:pt x="221" y="754"/>
                  </a:lnTo>
                  <a:lnTo>
                    <a:pt x="245" y="748"/>
                  </a:lnTo>
                  <a:close/>
                  <a:moveTo>
                    <a:pt x="246" y="1267"/>
                  </a:moveTo>
                  <a:lnTo>
                    <a:pt x="232" y="1263"/>
                  </a:lnTo>
                  <a:lnTo>
                    <a:pt x="218" y="1262"/>
                  </a:lnTo>
                  <a:lnTo>
                    <a:pt x="203" y="1260"/>
                  </a:lnTo>
                  <a:lnTo>
                    <a:pt x="190" y="1254"/>
                  </a:lnTo>
                  <a:lnTo>
                    <a:pt x="191" y="1254"/>
                  </a:lnTo>
                  <a:lnTo>
                    <a:pt x="189" y="1255"/>
                  </a:lnTo>
                  <a:lnTo>
                    <a:pt x="184" y="1256"/>
                  </a:lnTo>
                  <a:lnTo>
                    <a:pt x="184" y="1258"/>
                  </a:lnTo>
                  <a:lnTo>
                    <a:pt x="185" y="1268"/>
                  </a:lnTo>
                  <a:lnTo>
                    <a:pt x="190" y="1279"/>
                  </a:lnTo>
                  <a:lnTo>
                    <a:pt x="197" y="1287"/>
                  </a:lnTo>
                  <a:lnTo>
                    <a:pt x="205" y="1291"/>
                  </a:lnTo>
                  <a:lnTo>
                    <a:pt x="219" y="1294"/>
                  </a:lnTo>
                  <a:lnTo>
                    <a:pt x="229" y="1291"/>
                  </a:lnTo>
                  <a:lnTo>
                    <a:pt x="238" y="1283"/>
                  </a:lnTo>
                  <a:lnTo>
                    <a:pt x="246" y="1267"/>
                  </a:lnTo>
                  <a:close/>
                  <a:moveTo>
                    <a:pt x="252" y="1166"/>
                  </a:moveTo>
                  <a:lnTo>
                    <a:pt x="190" y="1159"/>
                  </a:lnTo>
                  <a:lnTo>
                    <a:pt x="218" y="1182"/>
                  </a:lnTo>
                  <a:lnTo>
                    <a:pt x="216" y="1200"/>
                  </a:lnTo>
                  <a:lnTo>
                    <a:pt x="216" y="1210"/>
                  </a:lnTo>
                  <a:lnTo>
                    <a:pt x="218" y="1218"/>
                  </a:lnTo>
                  <a:lnTo>
                    <a:pt x="223" y="1228"/>
                  </a:lnTo>
                  <a:lnTo>
                    <a:pt x="226" y="1216"/>
                  </a:lnTo>
                  <a:lnTo>
                    <a:pt x="226" y="1205"/>
                  </a:lnTo>
                  <a:lnTo>
                    <a:pt x="235" y="1186"/>
                  </a:lnTo>
                  <a:lnTo>
                    <a:pt x="243" y="1178"/>
                  </a:lnTo>
                  <a:lnTo>
                    <a:pt x="252" y="1166"/>
                  </a:lnTo>
                  <a:close/>
                  <a:moveTo>
                    <a:pt x="257" y="1146"/>
                  </a:moveTo>
                  <a:lnTo>
                    <a:pt x="192" y="1135"/>
                  </a:lnTo>
                  <a:lnTo>
                    <a:pt x="206" y="1149"/>
                  </a:lnTo>
                  <a:lnTo>
                    <a:pt x="222" y="1153"/>
                  </a:lnTo>
                  <a:lnTo>
                    <a:pt x="239" y="1151"/>
                  </a:lnTo>
                  <a:lnTo>
                    <a:pt x="257" y="1146"/>
                  </a:lnTo>
                  <a:close/>
                  <a:moveTo>
                    <a:pt x="259" y="777"/>
                  </a:moveTo>
                  <a:lnTo>
                    <a:pt x="238" y="775"/>
                  </a:lnTo>
                  <a:lnTo>
                    <a:pt x="218" y="774"/>
                  </a:lnTo>
                  <a:lnTo>
                    <a:pt x="199" y="775"/>
                  </a:lnTo>
                  <a:lnTo>
                    <a:pt x="181" y="776"/>
                  </a:lnTo>
                  <a:lnTo>
                    <a:pt x="207" y="785"/>
                  </a:lnTo>
                  <a:lnTo>
                    <a:pt x="225" y="788"/>
                  </a:lnTo>
                  <a:lnTo>
                    <a:pt x="241" y="785"/>
                  </a:lnTo>
                  <a:lnTo>
                    <a:pt x="259" y="777"/>
                  </a:lnTo>
                  <a:close/>
                  <a:moveTo>
                    <a:pt x="261" y="869"/>
                  </a:moveTo>
                  <a:lnTo>
                    <a:pt x="259" y="858"/>
                  </a:lnTo>
                  <a:lnTo>
                    <a:pt x="253" y="842"/>
                  </a:lnTo>
                  <a:lnTo>
                    <a:pt x="229" y="842"/>
                  </a:lnTo>
                  <a:lnTo>
                    <a:pt x="227" y="858"/>
                  </a:lnTo>
                  <a:lnTo>
                    <a:pt x="227" y="873"/>
                  </a:lnTo>
                  <a:lnTo>
                    <a:pt x="229" y="888"/>
                  </a:lnTo>
                  <a:lnTo>
                    <a:pt x="235" y="904"/>
                  </a:lnTo>
                  <a:lnTo>
                    <a:pt x="241" y="875"/>
                  </a:lnTo>
                  <a:lnTo>
                    <a:pt x="246" y="885"/>
                  </a:lnTo>
                  <a:lnTo>
                    <a:pt x="245" y="898"/>
                  </a:lnTo>
                  <a:lnTo>
                    <a:pt x="259" y="899"/>
                  </a:lnTo>
                  <a:lnTo>
                    <a:pt x="261" y="881"/>
                  </a:lnTo>
                  <a:lnTo>
                    <a:pt x="261" y="869"/>
                  </a:lnTo>
                  <a:close/>
                  <a:moveTo>
                    <a:pt x="261" y="1130"/>
                  </a:moveTo>
                  <a:lnTo>
                    <a:pt x="241" y="1122"/>
                  </a:lnTo>
                  <a:lnTo>
                    <a:pt x="223" y="1117"/>
                  </a:lnTo>
                  <a:lnTo>
                    <a:pt x="208" y="1116"/>
                  </a:lnTo>
                  <a:lnTo>
                    <a:pt x="193" y="1118"/>
                  </a:lnTo>
                  <a:lnTo>
                    <a:pt x="208" y="1128"/>
                  </a:lnTo>
                  <a:lnTo>
                    <a:pt x="225" y="1133"/>
                  </a:lnTo>
                  <a:lnTo>
                    <a:pt x="242" y="1134"/>
                  </a:lnTo>
                  <a:lnTo>
                    <a:pt x="261" y="1130"/>
                  </a:lnTo>
                  <a:close/>
                  <a:moveTo>
                    <a:pt x="268" y="951"/>
                  </a:moveTo>
                  <a:lnTo>
                    <a:pt x="265" y="942"/>
                  </a:lnTo>
                  <a:lnTo>
                    <a:pt x="235" y="941"/>
                  </a:lnTo>
                  <a:lnTo>
                    <a:pt x="225" y="940"/>
                  </a:lnTo>
                  <a:lnTo>
                    <a:pt x="214" y="939"/>
                  </a:lnTo>
                  <a:lnTo>
                    <a:pt x="177" y="934"/>
                  </a:lnTo>
                  <a:lnTo>
                    <a:pt x="184" y="941"/>
                  </a:lnTo>
                  <a:lnTo>
                    <a:pt x="186" y="947"/>
                  </a:lnTo>
                  <a:lnTo>
                    <a:pt x="206" y="949"/>
                  </a:lnTo>
                  <a:lnTo>
                    <a:pt x="223" y="951"/>
                  </a:lnTo>
                  <a:lnTo>
                    <a:pt x="240" y="953"/>
                  </a:lnTo>
                  <a:lnTo>
                    <a:pt x="263" y="955"/>
                  </a:lnTo>
                  <a:lnTo>
                    <a:pt x="268" y="951"/>
                  </a:lnTo>
                  <a:close/>
                  <a:moveTo>
                    <a:pt x="270" y="1054"/>
                  </a:moveTo>
                  <a:lnTo>
                    <a:pt x="266" y="1042"/>
                  </a:lnTo>
                  <a:lnTo>
                    <a:pt x="256" y="1024"/>
                  </a:lnTo>
                  <a:lnTo>
                    <a:pt x="256" y="1068"/>
                  </a:lnTo>
                  <a:lnTo>
                    <a:pt x="256" y="1081"/>
                  </a:lnTo>
                  <a:lnTo>
                    <a:pt x="259" y="1083"/>
                  </a:lnTo>
                  <a:lnTo>
                    <a:pt x="261" y="1084"/>
                  </a:lnTo>
                  <a:lnTo>
                    <a:pt x="268" y="1066"/>
                  </a:lnTo>
                  <a:lnTo>
                    <a:pt x="270" y="1054"/>
                  </a:lnTo>
                  <a:close/>
                  <a:moveTo>
                    <a:pt x="289" y="787"/>
                  </a:moveTo>
                  <a:lnTo>
                    <a:pt x="289" y="746"/>
                  </a:lnTo>
                  <a:lnTo>
                    <a:pt x="285" y="745"/>
                  </a:lnTo>
                  <a:lnTo>
                    <a:pt x="283" y="744"/>
                  </a:lnTo>
                  <a:lnTo>
                    <a:pt x="277" y="766"/>
                  </a:lnTo>
                  <a:lnTo>
                    <a:pt x="276" y="784"/>
                  </a:lnTo>
                  <a:lnTo>
                    <a:pt x="280" y="804"/>
                  </a:lnTo>
                  <a:lnTo>
                    <a:pt x="289" y="832"/>
                  </a:lnTo>
                  <a:lnTo>
                    <a:pt x="289" y="787"/>
                  </a:lnTo>
                  <a:close/>
                  <a:moveTo>
                    <a:pt x="318" y="799"/>
                  </a:moveTo>
                  <a:lnTo>
                    <a:pt x="318" y="780"/>
                  </a:lnTo>
                  <a:lnTo>
                    <a:pt x="313" y="762"/>
                  </a:lnTo>
                  <a:lnTo>
                    <a:pt x="301" y="746"/>
                  </a:lnTo>
                  <a:lnTo>
                    <a:pt x="306" y="790"/>
                  </a:lnTo>
                  <a:lnTo>
                    <a:pt x="308" y="809"/>
                  </a:lnTo>
                  <a:lnTo>
                    <a:pt x="312" y="812"/>
                  </a:lnTo>
                  <a:lnTo>
                    <a:pt x="317" y="821"/>
                  </a:lnTo>
                  <a:lnTo>
                    <a:pt x="318" y="799"/>
                  </a:lnTo>
                  <a:close/>
                  <a:moveTo>
                    <a:pt x="336" y="881"/>
                  </a:moveTo>
                  <a:lnTo>
                    <a:pt x="330" y="850"/>
                  </a:lnTo>
                  <a:lnTo>
                    <a:pt x="288" y="850"/>
                  </a:lnTo>
                  <a:lnTo>
                    <a:pt x="273" y="883"/>
                  </a:lnTo>
                  <a:lnTo>
                    <a:pt x="290" y="884"/>
                  </a:lnTo>
                  <a:lnTo>
                    <a:pt x="306" y="885"/>
                  </a:lnTo>
                  <a:lnTo>
                    <a:pt x="321" y="884"/>
                  </a:lnTo>
                  <a:lnTo>
                    <a:pt x="336" y="881"/>
                  </a:lnTo>
                  <a:close/>
                  <a:moveTo>
                    <a:pt x="348" y="794"/>
                  </a:moveTo>
                  <a:lnTo>
                    <a:pt x="347" y="777"/>
                  </a:lnTo>
                  <a:lnTo>
                    <a:pt x="345" y="761"/>
                  </a:lnTo>
                  <a:lnTo>
                    <a:pt x="338" y="745"/>
                  </a:lnTo>
                  <a:lnTo>
                    <a:pt x="337" y="773"/>
                  </a:lnTo>
                  <a:lnTo>
                    <a:pt x="337" y="790"/>
                  </a:lnTo>
                  <a:lnTo>
                    <a:pt x="341" y="801"/>
                  </a:lnTo>
                  <a:lnTo>
                    <a:pt x="348" y="813"/>
                  </a:lnTo>
                  <a:lnTo>
                    <a:pt x="348" y="794"/>
                  </a:lnTo>
                  <a:close/>
                  <a:moveTo>
                    <a:pt x="351" y="1229"/>
                  </a:moveTo>
                  <a:lnTo>
                    <a:pt x="349" y="1220"/>
                  </a:lnTo>
                  <a:lnTo>
                    <a:pt x="297" y="1220"/>
                  </a:lnTo>
                  <a:lnTo>
                    <a:pt x="305" y="1252"/>
                  </a:lnTo>
                  <a:lnTo>
                    <a:pt x="319" y="1253"/>
                  </a:lnTo>
                  <a:lnTo>
                    <a:pt x="330" y="1258"/>
                  </a:lnTo>
                  <a:lnTo>
                    <a:pt x="341" y="1249"/>
                  </a:lnTo>
                  <a:lnTo>
                    <a:pt x="339" y="1241"/>
                  </a:lnTo>
                  <a:lnTo>
                    <a:pt x="345" y="1235"/>
                  </a:lnTo>
                  <a:lnTo>
                    <a:pt x="351" y="1229"/>
                  </a:lnTo>
                  <a:close/>
                  <a:moveTo>
                    <a:pt x="357" y="1154"/>
                  </a:moveTo>
                  <a:lnTo>
                    <a:pt x="356" y="1142"/>
                  </a:lnTo>
                  <a:lnTo>
                    <a:pt x="354" y="1130"/>
                  </a:lnTo>
                  <a:lnTo>
                    <a:pt x="327" y="1130"/>
                  </a:lnTo>
                  <a:lnTo>
                    <a:pt x="326" y="1137"/>
                  </a:lnTo>
                  <a:lnTo>
                    <a:pt x="325" y="1143"/>
                  </a:lnTo>
                  <a:lnTo>
                    <a:pt x="325" y="1156"/>
                  </a:lnTo>
                  <a:lnTo>
                    <a:pt x="326" y="1163"/>
                  </a:lnTo>
                  <a:lnTo>
                    <a:pt x="327" y="1171"/>
                  </a:lnTo>
                  <a:lnTo>
                    <a:pt x="334" y="1169"/>
                  </a:lnTo>
                  <a:lnTo>
                    <a:pt x="339" y="1165"/>
                  </a:lnTo>
                  <a:lnTo>
                    <a:pt x="343" y="1165"/>
                  </a:lnTo>
                  <a:lnTo>
                    <a:pt x="346" y="1173"/>
                  </a:lnTo>
                  <a:lnTo>
                    <a:pt x="346" y="1175"/>
                  </a:lnTo>
                  <a:lnTo>
                    <a:pt x="350" y="1176"/>
                  </a:lnTo>
                  <a:lnTo>
                    <a:pt x="355" y="1179"/>
                  </a:lnTo>
                  <a:lnTo>
                    <a:pt x="357" y="1166"/>
                  </a:lnTo>
                  <a:lnTo>
                    <a:pt x="357" y="1154"/>
                  </a:lnTo>
                  <a:close/>
                  <a:moveTo>
                    <a:pt x="359" y="1062"/>
                  </a:moveTo>
                  <a:lnTo>
                    <a:pt x="340" y="1054"/>
                  </a:lnTo>
                  <a:lnTo>
                    <a:pt x="358" y="1034"/>
                  </a:lnTo>
                  <a:lnTo>
                    <a:pt x="339" y="1034"/>
                  </a:lnTo>
                  <a:lnTo>
                    <a:pt x="322" y="1033"/>
                  </a:lnTo>
                  <a:lnTo>
                    <a:pt x="306" y="1033"/>
                  </a:lnTo>
                  <a:lnTo>
                    <a:pt x="291" y="1037"/>
                  </a:lnTo>
                  <a:lnTo>
                    <a:pt x="292" y="1043"/>
                  </a:lnTo>
                  <a:lnTo>
                    <a:pt x="291" y="1048"/>
                  </a:lnTo>
                  <a:lnTo>
                    <a:pt x="296" y="1056"/>
                  </a:lnTo>
                  <a:lnTo>
                    <a:pt x="301" y="1061"/>
                  </a:lnTo>
                  <a:lnTo>
                    <a:pt x="307" y="1063"/>
                  </a:lnTo>
                  <a:lnTo>
                    <a:pt x="318" y="1068"/>
                  </a:lnTo>
                  <a:lnTo>
                    <a:pt x="331" y="1070"/>
                  </a:lnTo>
                  <a:lnTo>
                    <a:pt x="343" y="1070"/>
                  </a:lnTo>
                  <a:lnTo>
                    <a:pt x="356" y="1068"/>
                  </a:lnTo>
                  <a:lnTo>
                    <a:pt x="357" y="1068"/>
                  </a:lnTo>
                  <a:lnTo>
                    <a:pt x="358" y="1064"/>
                  </a:lnTo>
                  <a:lnTo>
                    <a:pt x="359" y="1062"/>
                  </a:lnTo>
                  <a:close/>
                  <a:moveTo>
                    <a:pt x="368" y="1202"/>
                  </a:moveTo>
                  <a:lnTo>
                    <a:pt x="352" y="1194"/>
                  </a:lnTo>
                  <a:lnTo>
                    <a:pt x="336" y="1192"/>
                  </a:lnTo>
                  <a:lnTo>
                    <a:pt x="321" y="1192"/>
                  </a:lnTo>
                  <a:lnTo>
                    <a:pt x="307" y="1193"/>
                  </a:lnTo>
                  <a:lnTo>
                    <a:pt x="320" y="1202"/>
                  </a:lnTo>
                  <a:lnTo>
                    <a:pt x="333" y="1206"/>
                  </a:lnTo>
                  <a:lnTo>
                    <a:pt x="349" y="1206"/>
                  </a:lnTo>
                  <a:lnTo>
                    <a:pt x="368" y="1202"/>
                  </a:lnTo>
                  <a:close/>
                  <a:moveTo>
                    <a:pt x="400" y="859"/>
                  </a:moveTo>
                  <a:lnTo>
                    <a:pt x="368" y="852"/>
                  </a:lnTo>
                  <a:lnTo>
                    <a:pt x="368" y="902"/>
                  </a:lnTo>
                  <a:lnTo>
                    <a:pt x="400" y="913"/>
                  </a:lnTo>
                  <a:lnTo>
                    <a:pt x="400" y="859"/>
                  </a:lnTo>
                  <a:close/>
                  <a:moveTo>
                    <a:pt x="437" y="887"/>
                  </a:moveTo>
                  <a:lnTo>
                    <a:pt x="436" y="877"/>
                  </a:lnTo>
                  <a:lnTo>
                    <a:pt x="432" y="862"/>
                  </a:lnTo>
                  <a:lnTo>
                    <a:pt x="426" y="873"/>
                  </a:lnTo>
                  <a:lnTo>
                    <a:pt x="423" y="881"/>
                  </a:lnTo>
                  <a:lnTo>
                    <a:pt x="424" y="891"/>
                  </a:lnTo>
                  <a:lnTo>
                    <a:pt x="427" y="907"/>
                  </a:lnTo>
                  <a:lnTo>
                    <a:pt x="434" y="896"/>
                  </a:lnTo>
                  <a:lnTo>
                    <a:pt x="437" y="887"/>
                  </a:lnTo>
                  <a:close/>
                  <a:moveTo>
                    <a:pt x="455" y="808"/>
                  </a:moveTo>
                  <a:lnTo>
                    <a:pt x="435" y="804"/>
                  </a:lnTo>
                  <a:lnTo>
                    <a:pt x="421" y="804"/>
                  </a:lnTo>
                  <a:lnTo>
                    <a:pt x="408" y="806"/>
                  </a:lnTo>
                  <a:lnTo>
                    <a:pt x="388" y="813"/>
                  </a:lnTo>
                  <a:lnTo>
                    <a:pt x="408" y="816"/>
                  </a:lnTo>
                  <a:lnTo>
                    <a:pt x="425" y="816"/>
                  </a:lnTo>
                  <a:lnTo>
                    <a:pt x="440" y="813"/>
                  </a:lnTo>
                  <a:lnTo>
                    <a:pt x="455" y="808"/>
                  </a:lnTo>
                  <a:close/>
                  <a:moveTo>
                    <a:pt x="460" y="1126"/>
                  </a:moveTo>
                  <a:lnTo>
                    <a:pt x="447" y="1121"/>
                  </a:lnTo>
                  <a:lnTo>
                    <a:pt x="434" y="1119"/>
                  </a:lnTo>
                  <a:lnTo>
                    <a:pt x="421" y="1119"/>
                  </a:lnTo>
                  <a:lnTo>
                    <a:pt x="407" y="1122"/>
                  </a:lnTo>
                  <a:lnTo>
                    <a:pt x="420" y="1131"/>
                  </a:lnTo>
                  <a:lnTo>
                    <a:pt x="430" y="1134"/>
                  </a:lnTo>
                  <a:lnTo>
                    <a:pt x="441" y="1132"/>
                  </a:lnTo>
                  <a:lnTo>
                    <a:pt x="460" y="1126"/>
                  </a:lnTo>
                  <a:close/>
                  <a:moveTo>
                    <a:pt x="460" y="782"/>
                  </a:moveTo>
                  <a:lnTo>
                    <a:pt x="456" y="780"/>
                  </a:lnTo>
                  <a:lnTo>
                    <a:pt x="453" y="777"/>
                  </a:lnTo>
                  <a:lnTo>
                    <a:pt x="434" y="777"/>
                  </a:lnTo>
                  <a:lnTo>
                    <a:pt x="378" y="777"/>
                  </a:lnTo>
                  <a:lnTo>
                    <a:pt x="385" y="786"/>
                  </a:lnTo>
                  <a:lnTo>
                    <a:pt x="387" y="790"/>
                  </a:lnTo>
                  <a:lnTo>
                    <a:pt x="420" y="791"/>
                  </a:lnTo>
                  <a:lnTo>
                    <a:pt x="436" y="791"/>
                  </a:lnTo>
                  <a:lnTo>
                    <a:pt x="455" y="791"/>
                  </a:lnTo>
                  <a:lnTo>
                    <a:pt x="457" y="785"/>
                  </a:lnTo>
                  <a:lnTo>
                    <a:pt x="460" y="782"/>
                  </a:lnTo>
                  <a:close/>
                  <a:moveTo>
                    <a:pt x="460" y="946"/>
                  </a:moveTo>
                  <a:lnTo>
                    <a:pt x="444" y="942"/>
                  </a:lnTo>
                  <a:lnTo>
                    <a:pt x="427" y="938"/>
                  </a:lnTo>
                  <a:lnTo>
                    <a:pt x="411" y="935"/>
                  </a:lnTo>
                  <a:lnTo>
                    <a:pt x="391" y="932"/>
                  </a:lnTo>
                  <a:lnTo>
                    <a:pt x="389" y="935"/>
                  </a:lnTo>
                  <a:lnTo>
                    <a:pt x="381" y="938"/>
                  </a:lnTo>
                  <a:lnTo>
                    <a:pt x="402" y="946"/>
                  </a:lnTo>
                  <a:lnTo>
                    <a:pt x="421" y="950"/>
                  </a:lnTo>
                  <a:lnTo>
                    <a:pt x="441" y="950"/>
                  </a:lnTo>
                  <a:lnTo>
                    <a:pt x="460" y="946"/>
                  </a:lnTo>
                  <a:close/>
                  <a:moveTo>
                    <a:pt x="465" y="748"/>
                  </a:moveTo>
                  <a:lnTo>
                    <a:pt x="447" y="747"/>
                  </a:lnTo>
                  <a:lnTo>
                    <a:pt x="427" y="747"/>
                  </a:lnTo>
                  <a:lnTo>
                    <a:pt x="405" y="749"/>
                  </a:lnTo>
                  <a:lnTo>
                    <a:pt x="381" y="751"/>
                  </a:lnTo>
                  <a:lnTo>
                    <a:pt x="402" y="759"/>
                  </a:lnTo>
                  <a:lnTo>
                    <a:pt x="419" y="761"/>
                  </a:lnTo>
                  <a:lnTo>
                    <a:pt x="438" y="758"/>
                  </a:lnTo>
                  <a:lnTo>
                    <a:pt x="465" y="748"/>
                  </a:lnTo>
                  <a:close/>
                  <a:moveTo>
                    <a:pt x="472" y="1253"/>
                  </a:moveTo>
                  <a:lnTo>
                    <a:pt x="394" y="1257"/>
                  </a:lnTo>
                  <a:lnTo>
                    <a:pt x="407" y="1289"/>
                  </a:lnTo>
                  <a:lnTo>
                    <a:pt x="458" y="1289"/>
                  </a:lnTo>
                  <a:lnTo>
                    <a:pt x="461" y="1282"/>
                  </a:lnTo>
                  <a:lnTo>
                    <a:pt x="436" y="1277"/>
                  </a:lnTo>
                  <a:lnTo>
                    <a:pt x="443" y="1269"/>
                  </a:lnTo>
                  <a:lnTo>
                    <a:pt x="453" y="1266"/>
                  </a:lnTo>
                  <a:lnTo>
                    <a:pt x="464" y="1262"/>
                  </a:lnTo>
                  <a:lnTo>
                    <a:pt x="472" y="1253"/>
                  </a:lnTo>
                  <a:close/>
                  <a:moveTo>
                    <a:pt x="474" y="967"/>
                  </a:moveTo>
                  <a:lnTo>
                    <a:pt x="441" y="965"/>
                  </a:lnTo>
                  <a:lnTo>
                    <a:pt x="405" y="964"/>
                  </a:lnTo>
                  <a:lnTo>
                    <a:pt x="403" y="966"/>
                  </a:lnTo>
                  <a:lnTo>
                    <a:pt x="400" y="967"/>
                  </a:lnTo>
                  <a:lnTo>
                    <a:pt x="413" y="975"/>
                  </a:lnTo>
                  <a:lnTo>
                    <a:pt x="426" y="978"/>
                  </a:lnTo>
                  <a:lnTo>
                    <a:pt x="445" y="975"/>
                  </a:lnTo>
                  <a:lnTo>
                    <a:pt x="474" y="967"/>
                  </a:lnTo>
                  <a:close/>
                  <a:moveTo>
                    <a:pt x="485" y="1175"/>
                  </a:moveTo>
                  <a:lnTo>
                    <a:pt x="404" y="1173"/>
                  </a:lnTo>
                  <a:lnTo>
                    <a:pt x="401" y="1175"/>
                  </a:lnTo>
                  <a:lnTo>
                    <a:pt x="397" y="1176"/>
                  </a:lnTo>
                  <a:lnTo>
                    <a:pt x="396" y="1184"/>
                  </a:lnTo>
                  <a:lnTo>
                    <a:pt x="400" y="1186"/>
                  </a:lnTo>
                  <a:lnTo>
                    <a:pt x="425" y="1189"/>
                  </a:lnTo>
                  <a:lnTo>
                    <a:pt x="445" y="1190"/>
                  </a:lnTo>
                  <a:lnTo>
                    <a:pt x="465" y="1188"/>
                  </a:lnTo>
                  <a:lnTo>
                    <a:pt x="485" y="1185"/>
                  </a:lnTo>
                  <a:lnTo>
                    <a:pt x="485" y="1175"/>
                  </a:lnTo>
                  <a:close/>
                  <a:moveTo>
                    <a:pt x="493" y="1074"/>
                  </a:moveTo>
                  <a:lnTo>
                    <a:pt x="491" y="1063"/>
                  </a:lnTo>
                  <a:lnTo>
                    <a:pt x="482" y="1050"/>
                  </a:lnTo>
                  <a:lnTo>
                    <a:pt x="478" y="1105"/>
                  </a:lnTo>
                  <a:lnTo>
                    <a:pt x="489" y="1087"/>
                  </a:lnTo>
                  <a:lnTo>
                    <a:pt x="493" y="1074"/>
                  </a:lnTo>
                  <a:close/>
                  <a:moveTo>
                    <a:pt x="510" y="780"/>
                  </a:moveTo>
                  <a:lnTo>
                    <a:pt x="509" y="760"/>
                  </a:lnTo>
                  <a:lnTo>
                    <a:pt x="504" y="744"/>
                  </a:lnTo>
                  <a:lnTo>
                    <a:pt x="495" y="726"/>
                  </a:lnTo>
                  <a:lnTo>
                    <a:pt x="494" y="749"/>
                  </a:lnTo>
                  <a:lnTo>
                    <a:pt x="495" y="770"/>
                  </a:lnTo>
                  <a:lnTo>
                    <a:pt x="497" y="790"/>
                  </a:lnTo>
                  <a:lnTo>
                    <a:pt x="503" y="810"/>
                  </a:lnTo>
                  <a:lnTo>
                    <a:pt x="503" y="811"/>
                  </a:lnTo>
                  <a:lnTo>
                    <a:pt x="507" y="811"/>
                  </a:lnTo>
                  <a:lnTo>
                    <a:pt x="510" y="811"/>
                  </a:lnTo>
                  <a:lnTo>
                    <a:pt x="510" y="780"/>
                  </a:lnTo>
                  <a:close/>
                  <a:moveTo>
                    <a:pt x="563" y="890"/>
                  </a:moveTo>
                  <a:lnTo>
                    <a:pt x="542" y="886"/>
                  </a:lnTo>
                  <a:lnTo>
                    <a:pt x="529" y="886"/>
                  </a:lnTo>
                  <a:lnTo>
                    <a:pt x="520" y="888"/>
                  </a:lnTo>
                  <a:lnTo>
                    <a:pt x="509" y="895"/>
                  </a:lnTo>
                  <a:lnTo>
                    <a:pt x="526" y="898"/>
                  </a:lnTo>
                  <a:lnTo>
                    <a:pt x="536" y="899"/>
                  </a:lnTo>
                  <a:lnTo>
                    <a:pt x="547" y="896"/>
                  </a:lnTo>
                  <a:lnTo>
                    <a:pt x="563" y="890"/>
                  </a:lnTo>
                  <a:close/>
                  <a:moveTo>
                    <a:pt x="573" y="859"/>
                  </a:moveTo>
                  <a:lnTo>
                    <a:pt x="495" y="859"/>
                  </a:lnTo>
                  <a:lnTo>
                    <a:pt x="515" y="870"/>
                  </a:lnTo>
                  <a:lnTo>
                    <a:pt x="533" y="874"/>
                  </a:lnTo>
                  <a:lnTo>
                    <a:pt x="552" y="870"/>
                  </a:lnTo>
                  <a:lnTo>
                    <a:pt x="573" y="859"/>
                  </a:lnTo>
                  <a:close/>
                  <a:moveTo>
                    <a:pt x="575" y="1046"/>
                  </a:moveTo>
                  <a:lnTo>
                    <a:pt x="563" y="1044"/>
                  </a:lnTo>
                  <a:lnTo>
                    <a:pt x="550" y="1043"/>
                  </a:lnTo>
                  <a:lnTo>
                    <a:pt x="537" y="1044"/>
                  </a:lnTo>
                  <a:lnTo>
                    <a:pt x="523" y="1047"/>
                  </a:lnTo>
                  <a:lnTo>
                    <a:pt x="538" y="1055"/>
                  </a:lnTo>
                  <a:lnTo>
                    <a:pt x="548" y="1058"/>
                  </a:lnTo>
                  <a:lnTo>
                    <a:pt x="559" y="1055"/>
                  </a:lnTo>
                  <a:lnTo>
                    <a:pt x="575" y="1046"/>
                  </a:lnTo>
                  <a:close/>
                  <a:moveTo>
                    <a:pt x="583" y="753"/>
                  </a:moveTo>
                  <a:lnTo>
                    <a:pt x="580" y="733"/>
                  </a:lnTo>
                  <a:lnTo>
                    <a:pt x="573" y="710"/>
                  </a:lnTo>
                  <a:lnTo>
                    <a:pt x="569" y="742"/>
                  </a:lnTo>
                  <a:lnTo>
                    <a:pt x="569" y="763"/>
                  </a:lnTo>
                  <a:lnTo>
                    <a:pt x="572" y="780"/>
                  </a:lnTo>
                  <a:lnTo>
                    <a:pt x="579" y="796"/>
                  </a:lnTo>
                  <a:lnTo>
                    <a:pt x="583" y="773"/>
                  </a:lnTo>
                  <a:lnTo>
                    <a:pt x="583" y="753"/>
                  </a:lnTo>
                  <a:close/>
                  <a:moveTo>
                    <a:pt x="591" y="1069"/>
                  </a:moveTo>
                  <a:lnTo>
                    <a:pt x="540" y="1071"/>
                  </a:lnTo>
                  <a:lnTo>
                    <a:pt x="553" y="1080"/>
                  </a:lnTo>
                  <a:lnTo>
                    <a:pt x="564" y="1082"/>
                  </a:lnTo>
                  <a:lnTo>
                    <a:pt x="576" y="1078"/>
                  </a:lnTo>
                  <a:lnTo>
                    <a:pt x="591" y="1069"/>
                  </a:lnTo>
                  <a:close/>
                  <a:moveTo>
                    <a:pt x="594" y="1106"/>
                  </a:moveTo>
                  <a:lnTo>
                    <a:pt x="569" y="1102"/>
                  </a:lnTo>
                  <a:lnTo>
                    <a:pt x="554" y="1101"/>
                  </a:lnTo>
                  <a:lnTo>
                    <a:pt x="543" y="1103"/>
                  </a:lnTo>
                  <a:lnTo>
                    <a:pt x="529" y="1109"/>
                  </a:lnTo>
                  <a:lnTo>
                    <a:pt x="546" y="1114"/>
                  </a:lnTo>
                  <a:lnTo>
                    <a:pt x="563" y="1115"/>
                  </a:lnTo>
                  <a:lnTo>
                    <a:pt x="578" y="1112"/>
                  </a:lnTo>
                  <a:lnTo>
                    <a:pt x="594" y="1106"/>
                  </a:lnTo>
                  <a:close/>
                  <a:moveTo>
                    <a:pt x="597" y="833"/>
                  </a:moveTo>
                  <a:lnTo>
                    <a:pt x="564" y="832"/>
                  </a:lnTo>
                  <a:lnTo>
                    <a:pt x="534" y="834"/>
                  </a:lnTo>
                  <a:lnTo>
                    <a:pt x="507" y="839"/>
                  </a:lnTo>
                  <a:lnTo>
                    <a:pt x="487" y="847"/>
                  </a:lnTo>
                  <a:lnTo>
                    <a:pt x="515" y="848"/>
                  </a:lnTo>
                  <a:lnTo>
                    <a:pt x="542" y="848"/>
                  </a:lnTo>
                  <a:lnTo>
                    <a:pt x="569" y="843"/>
                  </a:lnTo>
                  <a:lnTo>
                    <a:pt x="597" y="833"/>
                  </a:lnTo>
                  <a:close/>
                  <a:moveTo>
                    <a:pt x="599" y="1255"/>
                  </a:moveTo>
                  <a:lnTo>
                    <a:pt x="592" y="1239"/>
                  </a:lnTo>
                  <a:lnTo>
                    <a:pt x="581" y="1232"/>
                  </a:lnTo>
                  <a:lnTo>
                    <a:pt x="568" y="1230"/>
                  </a:lnTo>
                  <a:lnTo>
                    <a:pt x="554" y="1231"/>
                  </a:lnTo>
                  <a:lnTo>
                    <a:pt x="548" y="1243"/>
                  </a:lnTo>
                  <a:lnTo>
                    <a:pt x="546" y="1253"/>
                  </a:lnTo>
                  <a:lnTo>
                    <a:pt x="557" y="1261"/>
                  </a:lnTo>
                  <a:lnTo>
                    <a:pt x="556" y="1260"/>
                  </a:lnTo>
                  <a:lnTo>
                    <a:pt x="567" y="1261"/>
                  </a:lnTo>
                  <a:lnTo>
                    <a:pt x="578" y="1262"/>
                  </a:lnTo>
                  <a:lnTo>
                    <a:pt x="589" y="1261"/>
                  </a:lnTo>
                  <a:lnTo>
                    <a:pt x="599" y="1255"/>
                  </a:lnTo>
                  <a:close/>
                  <a:moveTo>
                    <a:pt x="643" y="851"/>
                  </a:moveTo>
                  <a:lnTo>
                    <a:pt x="640" y="839"/>
                  </a:lnTo>
                  <a:lnTo>
                    <a:pt x="633" y="825"/>
                  </a:lnTo>
                  <a:lnTo>
                    <a:pt x="631" y="842"/>
                  </a:lnTo>
                  <a:lnTo>
                    <a:pt x="630" y="854"/>
                  </a:lnTo>
                  <a:lnTo>
                    <a:pt x="632" y="867"/>
                  </a:lnTo>
                  <a:lnTo>
                    <a:pt x="637" y="885"/>
                  </a:lnTo>
                  <a:lnTo>
                    <a:pt x="642" y="865"/>
                  </a:lnTo>
                  <a:lnTo>
                    <a:pt x="643" y="851"/>
                  </a:lnTo>
                  <a:close/>
                  <a:moveTo>
                    <a:pt x="668" y="827"/>
                  </a:moveTo>
                  <a:lnTo>
                    <a:pt x="649" y="807"/>
                  </a:lnTo>
                  <a:lnTo>
                    <a:pt x="650" y="827"/>
                  </a:lnTo>
                  <a:lnTo>
                    <a:pt x="650" y="847"/>
                  </a:lnTo>
                  <a:lnTo>
                    <a:pt x="654" y="864"/>
                  </a:lnTo>
                  <a:lnTo>
                    <a:pt x="668" y="881"/>
                  </a:lnTo>
                  <a:lnTo>
                    <a:pt x="668" y="827"/>
                  </a:lnTo>
                  <a:close/>
                  <a:moveTo>
                    <a:pt x="669" y="827"/>
                  </a:moveTo>
                  <a:lnTo>
                    <a:pt x="668" y="826"/>
                  </a:lnTo>
                  <a:lnTo>
                    <a:pt x="668" y="827"/>
                  </a:lnTo>
                  <a:lnTo>
                    <a:pt x="669" y="827"/>
                  </a:lnTo>
                  <a:close/>
                  <a:moveTo>
                    <a:pt x="670" y="779"/>
                  </a:moveTo>
                  <a:lnTo>
                    <a:pt x="652" y="777"/>
                  </a:lnTo>
                  <a:lnTo>
                    <a:pt x="636" y="780"/>
                  </a:lnTo>
                  <a:lnTo>
                    <a:pt x="621" y="784"/>
                  </a:lnTo>
                  <a:lnTo>
                    <a:pt x="606" y="789"/>
                  </a:lnTo>
                  <a:lnTo>
                    <a:pt x="622" y="792"/>
                  </a:lnTo>
                  <a:lnTo>
                    <a:pt x="638" y="793"/>
                  </a:lnTo>
                  <a:lnTo>
                    <a:pt x="654" y="789"/>
                  </a:lnTo>
                  <a:lnTo>
                    <a:pt x="670" y="779"/>
                  </a:lnTo>
                  <a:close/>
                  <a:moveTo>
                    <a:pt x="674" y="753"/>
                  </a:moveTo>
                  <a:lnTo>
                    <a:pt x="658" y="750"/>
                  </a:lnTo>
                  <a:lnTo>
                    <a:pt x="642" y="752"/>
                  </a:lnTo>
                  <a:lnTo>
                    <a:pt x="627" y="756"/>
                  </a:lnTo>
                  <a:lnTo>
                    <a:pt x="612" y="762"/>
                  </a:lnTo>
                  <a:lnTo>
                    <a:pt x="628" y="765"/>
                  </a:lnTo>
                  <a:lnTo>
                    <a:pt x="644" y="765"/>
                  </a:lnTo>
                  <a:lnTo>
                    <a:pt x="659" y="761"/>
                  </a:lnTo>
                  <a:lnTo>
                    <a:pt x="674" y="753"/>
                  </a:lnTo>
                  <a:close/>
                  <a:moveTo>
                    <a:pt x="691" y="935"/>
                  </a:moveTo>
                  <a:lnTo>
                    <a:pt x="674" y="934"/>
                  </a:lnTo>
                  <a:lnTo>
                    <a:pt x="657" y="936"/>
                  </a:lnTo>
                  <a:lnTo>
                    <a:pt x="639" y="941"/>
                  </a:lnTo>
                  <a:lnTo>
                    <a:pt x="619" y="949"/>
                  </a:lnTo>
                  <a:lnTo>
                    <a:pt x="641" y="950"/>
                  </a:lnTo>
                  <a:lnTo>
                    <a:pt x="660" y="948"/>
                  </a:lnTo>
                  <a:lnTo>
                    <a:pt x="677" y="944"/>
                  </a:lnTo>
                  <a:lnTo>
                    <a:pt x="691" y="935"/>
                  </a:lnTo>
                  <a:close/>
                  <a:moveTo>
                    <a:pt x="696" y="961"/>
                  </a:moveTo>
                  <a:lnTo>
                    <a:pt x="620" y="961"/>
                  </a:lnTo>
                  <a:lnTo>
                    <a:pt x="629" y="970"/>
                  </a:lnTo>
                  <a:lnTo>
                    <a:pt x="632" y="975"/>
                  </a:lnTo>
                  <a:lnTo>
                    <a:pt x="644" y="979"/>
                  </a:lnTo>
                  <a:lnTo>
                    <a:pt x="652" y="978"/>
                  </a:lnTo>
                  <a:lnTo>
                    <a:pt x="661" y="979"/>
                  </a:lnTo>
                  <a:lnTo>
                    <a:pt x="662" y="981"/>
                  </a:lnTo>
                  <a:lnTo>
                    <a:pt x="664" y="983"/>
                  </a:lnTo>
                  <a:lnTo>
                    <a:pt x="660" y="983"/>
                  </a:lnTo>
                  <a:lnTo>
                    <a:pt x="645" y="990"/>
                  </a:lnTo>
                  <a:lnTo>
                    <a:pt x="641" y="994"/>
                  </a:lnTo>
                  <a:lnTo>
                    <a:pt x="654" y="997"/>
                  </a:lnTo>
                  <a:lnTo>
                    <a:pt x="668" y="997"/>
                  </a:lnTo>
                  <a:lnTo>
                    <a:pt x="681" y="995"/>
                  </a:lnTo>
                  <a:lnTo>
                    <a:pt x="694" y="992"/>
                  </a:lnTo>
                  <a:lnTo>
                    <a:pt x="696" y="961"/>
                  </a:lnTo>
                  <a:close/>
                  <a:moveTo>
                    <a:pt x="707" y="748"/>
                  </a:moveTo>
                  <a:lnTo>
                    <a:pt x="707" y="733"/>
                  </a:lnTo>
                  <a:lnTo>
                    <a:pt x="704" y="721"/>
                  </a:lnTo>
                  <a:lnTo>
                    <a:pt x="697" y="705"/>
                  </a:lnTo>
                  <a:lnTo>
                    <a:pt x="695" y="727"/>
                  </a:lnTo>
                  <a:lnTo>
                    <a:pt x="695" y="744"/>
                  </a:lnTo>
                  <a:lnTo>
                    <a:pt x="699" y="759"/>
                  </a:lnTo>
                  <a:lnTo>
                    <a:pt x="705" y="773"/>
                  </a:lnTo>
                  <a:lnTo>
                    <a:pt x="707" y="748"/>
                  </a:lnTo>
                  <a:close/>
                  <a:moveTo>
                    <a:pt x="708" y="1135"/>
                  </a:moveTo>
                  <a:lnTo>
                    <a:pt x="672" y="1143"/>
                  </a:lnTo>
                  <a:lnTo>
                    <a:pt x="658" y="1146"/>
                  </a:lnTo>
                  <a:lnTo>
                    <a:pt x="657" y="1150"/>
                  </a:lnTo>
                  <a:lnTo>
                    <a:pt x="655" y="1154"/>
                  </a:lnTo>
                  <a:lnTo>
                    <a:pt x="670" y="1155"/>
                  </a:lnTo>
                  <a:lnTo>
                    <a:pt x="684" y="1153"/>
                  </a:lnTo>
                  <a:lnTo>
                    <a:pt x="697" y="1147"/>
                  </a:lnTo>
                  <a:lnTo>
                    <a:pt x="708" y="1135"/>
                  </a:lnTo>
                  <a:close/>
                  <a:moveTo>
                    <a:pt x="742" y="722"/>
                  </a:moveTo>
                  <a:lnTo>
                    <a:pt x="742" y="707"/>
                  </a:lnTo>
                  <a:lnTo>
                    <a:pt x="740" y="693"/>
                  </a:lnTo>
                  <a:lnTo>
                    <a:pt x="739" y="689"/>
                  </a:lnTo>
                  <a:lnTo>
                    <a:pt x="734" y="686"/>
                  </a:lnTo>
                  <a:lnTo>
                    <a:pt x="724" y="674"/>
                  </a:lnTo>
                  <a:lnTo>
                    <a:pt x="733" y="749"/>
                  </a:lnTo>
                  <a:lnTo>
                    <a:pt x="740" y="735"/>
                  </a:lnTo>
                  <a:lnTo>
                    <a:pt x="742" y="722"/>
                  </a:lnTo>
                  <a:close/>
                  <a:moveTo>
                    <a:pt x="773" y="729"/>
                  </a:moveTo>
                  <a:lnTo>
                    <a:pt x="773" y="709"/>
                  </a:lnTo>
                  <a:lnTo>
                    <a:pt x="770" y="667"/>
                  </a:lnTo>
                  <a:lnTo>
                    <a:pt x="767" y="662"/>
                  </a:lnTo>
                  <a:lnTo>
                    <a:pt x="765" y="656"/>
                  </a:lnTo>
                  <a:lnTo>
                    <a:pt x="762" y="656"/>
                  </a:lnTo>
                  <a:lnTo>
                    <a:pt x="761" y="656"/>
                  </a:lnTo>
                  <a:lnTo>
                    <a:pt x="759" y="685"/>
                  </a:lnTo>
                  <a:lnTo>
                    <a:pt x="760" y="709"/>
                  </a:lnTo>
                  <a:lnTo>
                    <a:pt x="764" y="730"/>
                  </a:lnTo>
                  <a:lnTo>
                    <a:pt x="771" y="749"/>
                  </a:lnTo>
                  <a:lnTo>
                    <a:pt x="773" y="729"/>
                  </a:lnTo>
                  <a:close/>
                  <a:moveTo>
                    <a:pt x="774" y="911"/>
                  </a:moveTo>
                  <a:lnTo>
                    <a:pt x="773" y="895"/>
                  </a:lnTo>
                  <a:lnTo>
                    <a:pt x="762" y="891"/>
                  </a:lnTo>
                  <a:lnTo>
                    <a:pt x="747" y="888"/>
                  </a:lnTo>
                  <a:lnTo>
                    <a:pt x="746" y="908"/>
                  </a:lnTo>
                  <a:lnTo>
                    <a:pt x="746" y="921"/>
                  </a:lnTo>
                  <a:lnTo>
                    <a:pt x="749" y="932"/>
                  </a:lnTo>
                  <a:lnTo>
                    <a:pt x="755" y="947"/>
                  </a:lnTo>
                  <a:lnTo>
                    <a:pt x="766" y="941"/>
                  </a:lnTo>
                  <a:lnTo>
                    <a:pt x="772" y="933"/>
                  </a:lnTo>
                  <a:lnTo>
                    <a:pt x="774" y="923"/>
                  </a:lnTo>
                  <a:lnTo>
                    <a:pt x="774" y="911"/>
                  </a:lnTo>
                  <a:close/>
                  <a:moveTo>
                    <a:pt x="795" y="786"/>
                  </a:moveTo>
                  <a:lnTo>
                    <a:pt x="777" y="786"/>
                  </a:lnTo>
                  <a:lnTo>
                    <a:pt x="760" y="789"/>
                  </a:lnTo>
                  <a:lnTo>
                    <a:pt x="744" y="794"/>
                  </a:lnTo>
                  <a:lnTo>
                    <a:pt x="728" y="800"/>
                  </a:lnTo>
                  <a:lnTo>
                    <a:pt x="754" y="802"/>
                  </a:lnTo>
                  <a:lnTo>
                    <a:pt x="770" y="801"/>
                  </a:lnTo>
                  <a:lnTo>
                    <a:pt x="781" y="796"/>
                  </a:lnTo>
                  <a:lnTo>
                    <a:pt x="795" y="786"/>
                  </a:lnTo>
                  <a:close/>
                  <a:moveTo>
                    <a:pt x="855" y="669"/>
                  </a:moveTo>
                  <a:lnTo>
                    <a:pt x="853" y="647"/>
                  </a:lnTo>
                  <a:lnTo>
                    <a:pt x="848" y="625"/>
                  </a:lnTo>
                  <a:lnTo>
                    <a:pt x="844" y="647"/>
                  </a:lnTo>
                  <a:lnTo>
                    <a:pt x="843" y="669"/>
                  </a:lnTo>
                  <a:lnTo>
                    <a:pt x="845" y="690"/>
                  </a:lnTo>
                  <a:lnTo>
                    <a:pt x="849" y="712"/>
                  </a:lnTo>
                  <a:lnTo>
                    <a:pt x="854" y="690"/>
                  </a:lnTo>
                  <a:lnTo>
                    <a:pt x="855" y="669"/>
                  </a:lnTo>
                  <a:close/>
                  <a:moveTo>
                    <a:pt x="1462" y="17"/>
                  </a:moveTo>
                  <a:lnTo>
                    <a:pt x="1461" y="6"/>
                  </a:lnTo>
                  <a:lnTo>
                    <a:pt x="1458" y="3"/>
                  </a:lnTo>
                  <a:lnTo>
                    <a:pt x="1456" y="0"/>
                  </a:lnTo>
                  <a:lnTo>
                    <a:pt x="1453" y="2"/>
                  </a:lnTo>
                  <a:lnTo>
                    <a:pt x="1447" y="5"/>
                  </a:lnTo>
                  <a:lnTo>
                    <a:pt x="1446" y="14"/>
                  </a:lnTo>
                  <a:lnTo>
                    <a:pt x="1448" y="20"/>
                  </a:lnTo>
                  <a:lnTo>
                    <a:pt x="1449" y="30"/>
                  </a:lnTo>
                  <a:lnTo>
                    <a:pt x="1460" y="24"/>
                  </a:lnTo>
                  <a:lnTo>
                    <a:pt x="1462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docshape32">
              <a:extLst>
                <a:ext uri="{FF2B5EF4-FFF2-40B4-BE49-F238E27FC236}">
                  <a16:creationId xmlns:a16="http://schemas.microsoft.com/office/drawing/2014/main" id="{799071F5-4904-4BEB-9138-537F9319C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" y="7101"/>
              <a:ext cx="873" cy="993"/>
            </a:xfrm>
            <a:custGeom>
              <a:avLst/>
              <a:gdLst>
                <a:gd name="T0" fmla="+- 0 2793 2754"/>
                <a:gd name="T1" fmla="*/ T0 w 873"/>
                <a:gd name="T2" fmla="+- 0 7843 7102"/>
                <a:gd name="T3" fmla="*/ 7843 h 993"/>
                <a:gd name="T4" fmla="+- 0 2754 2754"/>
                <a:gd name="T5" fmla="*/ T4 w 873"/>
                <a:gd name="T6" fmla="+- 0 7664 7102"/>
                <a:gd name="T7" fmla="*/ 7664 h 993"/>
                <a:gd name="T8" fmla="+- 0 2872 2754"/>
                <a:gd name="T9" fmla="*/ T8 w 873"/>
                <a:gd name="T10" fmla="+- 0 7723 7102"/>
                <a:gd name="T11" fmla="*/ 7723 h 993"/>
                <a:gd name="T12" fmla="+- 0 2834 2754"/>
                <a:gd name="T13" fmla="*/ T12 w 873"/>
                <a:gd name="T14" fmla="+- 0 7984 7102"/>
                <a:gd name="T15" fmla="*/ 7984 h 993"/>
                <a:gd name="T16" fmla="+- 0 2843 2754"/>
                <a:gd name="T17" fmla="*/ T16 w 873"/>
                <a:gd name="T18" fmla="+- 0 8060 7102"/>
                <a:gd name="T19" fmla="*/ 8060 h 993"/>
                <a:gd name="T20" fmla="+- 0 2862 2754"/>
                <a:gd name="T21" fmla="*/ T20 w 873"/>
                <a:gd name="T22" fmla="+- 0 8041 7102"/>
                <a:gd name="T23" fmla="*/ 8041 h 993"/>
                <a:gd name="T24" fmla="+- 0 2883 2754"/>
                <a:gd name="T25" fmla="*/ T24 w 873"/>
                <a:gd name="T26" fmla="+- 0 7473 7102"/>
                <a:gd name="T27" fmla="*/ 7473 h 993"/>
                <a:gd name="T28" fmla="+- 0 2928 2754"/>
                <a:gd name="T29" fmla="*/ T28 w 873"/>
                <a:gd name="T30" fmla="+- 0 7964 7102"/>
                <a:gd name="T31" fmla="*/ 7964 h 993"/>
                <a:gd name="T32" fmla="+- 0 2930 2754"/>
                <a:gd name="T33" fmla="*/ T32 w 873"/>
                <a:gd name="T34" fmla="+- 0 7818 7102"/>
                <a:gd name="T35" fmla="*/ 7818 h 993"/>
                <a:gd name="T36" fmla="+- 0 2975 2754"/>
                <a:gd name="T37" fmla="*/ T36 w 873"/>
                <a:gd name="T38" fmla="+- 0 7997 7102"/>
                <a:gd name="T39" fmla="*/ 7997 h 993"/>
                <a:gd name="T40" fmla="+- 0 2990 2754"/>
                <a:gd name="T41" fmla="*/ T40 w 873"/>
                <a:gd name="T42" fmla="+- 0 8089 7102"/>
                <a:gd name="T43" fmla="*/ 8089 h 993"/>
                <a:gd name="T44" fmla="+- 0 2982 2754"/>
                <a:gd name="T45" fmla="*/ T44 w 873"/>
                <a:gd name="T46" fmla="+- 0 7728 7102"/>
                <a:gd name="T47" fmla="*/ 7728 h 993"/>
                <a:gd name="T48" fmla="+- 0 3029 2754"/>
                <a:gd name="T49" fmla="*/ T48 w 873"/>
                <a:gd name="T50" fmla="+- 0 8042 7102"/>
                <a:gd name="T51" fmla="*/ 8042 h 993"/>
                <a:gd name="T52" fmla="+- 0 3053 2754"/>
                <a:gd name="T53" fmla="*/ T52 w 873"/>
                <a:gd name="T54" fmla="+- 0 8083 7102"/>
                <a:gd name="T55" fmla="*/ 8083 h 993"/>
                <a:gd name="T56" fmla="+- 0 3047 2754"/>
                <a:gd name="T57" fmla="*/ T56 w 873"/>
                <a:gd name="T58" fmla="+- 0 7708 7102"/>
                <a:gd name="T59" fmla="*/ 7708 h 993"/>
                <a:gd name="T60" fmla="+- 0 3079 2754"/>
                <a:gd name="T61" fmla="*/ T60 w 873"/>
                <a:gd name="T62" fmla="+- 0 7713 7102"/>
                <a:gd name="T63" fmla="*/ 7713 h 993"/>
                <a:gd name="T64" fmla="+- 0 3049 2754"/>
                <a:gd name="T65" fmla="*/ T64 w 873"/>
                <a:gd name="T66" fmla="+- 0 7847 7102"/>
                <a:gd name="T67" fmla="*/ 7847 h 993"/>
                <a:gd name="T68" fmla="+- 0 3092 2754"/>
                <a:gd name="T69" fmla="*/ T68 w 873"/>
                <a:gd name="T70" fmla="+- 0 8029 7102"/>
                <a:gd name="T71" fmla="*/ 8029 h 993"/>
                <a:gd name="T72" fmla="+- 0 3094 2754"/>
                <a:gd name="T73" fmla="*/ T72 w 873"/>
                <a:gd name="T74" fmla="+- 0 7729 7102"/>
                <a:gd name="T75" fmla="*/ 7729 h 993"/>
                <a:gd name="T76" fmla="+- 0 2992 2754"/>
                <a:gd name="T77" fmla="*/ T76 w 873"/>
                <a:gd name="T78" fmla="+- 0 7174 7102"/>
                <a:gd name="T79" fmla="*/ 7174 h 993"/>
                <a:gd name="T80" fmla="+- 0 2960 2754"/>
                <a:gd name="T81" fmla="*/ T80 w 873"/>
                <a:gd name="T82" fmla="+- 0 7140 7102"/>
                <a:gd name="T83" fmla="*/ 7140 h 993"/>
                <a:gd name="T84" fmla="+- 0 3076 2754"/>
                <a:gd name="T85" fmla="*/ T84 w 873"/>
                <a:gd name="T86" fmla="+- 0 7233 7102"/>
                <a:gd name="T87" fmla="*/ 7233 h 993"/>
                <a:gd name="T88" fmla="+- 0 3164 2754"/>
                <a:gd name="T89" fmla="*/ T88 w 873"/>
                <a:gd name="T90" fmla="+- 0 7948 7102"/>
                <a:gd name="T91" fmla="*/ 7948 h 993"/>
                <a:gd name="T92" fmla="+- 0 3129 2754"/>
                <a:gd name="T93" fmla="*/ T92 w 873"/>
                <a:gd name="T94" fmla="+- 0 8062 7102"/>
                <a:gd name="T95" fmla="*/ 8062 h 993"/>
                <a:gd name="T96" fmla="+- 0 3196 2754"/>
                <a:gd name="T97" fmla="*/ T96 w 873"/>
                <a:gd name="T98" fmla="+- 0 7809 7102"/>
                <a:gd name="T99" fmla="*/ 7809 h 993"/>
                <a:gd name="T100" fmla="+- 0 3202 2754"/>
                <a:gd name="T101" fmla="*/ T100 w 873"/>
                <a:gd name="T102" fmla="+- 0 7957 7102"/>
                <a:gd name="T103" fmla="*/ 7957 h 993"/>
                <a:gd name="T104" fmla="+- 0 3161 2754"/>
                <a:gd name="T105" fmla="*/ T104 w 873"/>
                <a:gd name="T106" fmla="+- 0 7893 7102"/>
                <a:gd name="T107" fmla="*/ 7893 h 993"/>
                <a:gd name="T108" fmla="+- 0 3263 2754"/>
                <a:gd name="T109" fmla="*/ T108 w 873"/>
                <a:gd name="T110" fmla="+- 0 7695 7102"/>
                <a:gd name="T111" fmla="*/ 7695 h 993"/>
                <a:gd name="T112" fmla="+- 0 3243 2754"/>
                <a:gd name="T113" fmla="*/ T112 w 873"/>
                <a:gd name="T114" fmla="+- 0 7296 7102"/>
                <a:gd name="T115" fmla="*/ 7296 h 993"/>
                <a:gd name="T116" fmla="+- 0 3223 2754"/>
                <a:gd name="T117" fmla="*/ T116 w 873"/>
                <a:gd name="T118" fmla="+- 0 7245 7102"/>
                <a:gd name="T119" fmla="*/ 7245 h 993"/>
                <a:gd name="T120" fmla="+- 0 3071 2754"/>
                <a:gd name="T121" fmla="*/ T120 w 873"/>
                <a:gd name="T122" fmla="+- 0 7290 7102"/>
                <a:gd name="T123" fmla="*/ 7290 h 993"/>
                <a:gd name="T124" fmla="+- 0 3218 2754"/>
                <a:gd name="T125" fmla="*/ T124 w 873"/>
                <a:gd name="T126" fmla="+- 0 7314 7102"/>
                <a:gd name="T127" fmla="*/ 7314 h 993"/>
                <a:gd name="T128" fmla="+- 0 3281 2754"/>
                <a:gd name="T129" fmla="*/ T128 w 873"/>
                <a:gd name="T130" fmla="+- 0 7527 7102"/>
                <a:gd name="T131" fmla="*/ 7527 h 993"/>
                <a:gd name="T132" fmla="+- 0 3286 2754"/>
                <a:gd name="T133" fmla="*/ T132 w 873"/>
                <a:gd name="T134" fmla="+- 0 7681 7102"/>
                <a:gd name="T135" fmla="*/ 7681 h 993"/>
                <a:gd name="T136" fmla="+- 0 3298 2754"/>
                <a:gd name="T137" fmla="*/ T136 w 873"/>
                <a:gd name="T138" fmla="+- 0 8020 7102"/>
                <a:gd name="T139" fmla="*/ 8020 h 993"/>
                <a:gd name="T140" fmla="+- 0 3325 2754"/>
                <a:gd name="T141" fmla="*/ T140 w 873"/>
                <a:gd name="T142" fmla="+- 0 7709 7102"/>
                <a:gd name="T143" fmla="*/ 7709 h 993"/>
                <a:gd name="T144" fmla="+- 0 3327 2754"/>
                <a:gd name="T145" fmla="*/ T144 w 873"/>
                <a:gd name="T146" fmla="+- 0 7967 7102"/>
                <a:gd name="T147" fmla="*/ 7967 h 993"/>
                <a:gd name="T148" fmla="+- 0 3373 2754"/>
                <a:gd name="T149" fmla="*/ T148 w 873"/>
                <a:gd name="T150" fmla="+- 0 7374 7102"/>
                <a:gd name="T151" fmla="*/ 7374 h 993"/>
                <a:gd name="T152" fmla="+- 0 3391 2754"/>
                <a:gd name="T153" fmla="*/ T152 w 873"/>
                <a:gd name="T154" fmla="+- 0 7775 7102"/>
                <a:gd name="T155" fmla="*/ 7775 h 993"/>
                <a:gd name="T156" fmla="+- 0 3400 2754"/>
                <a:gd name="T157" fmla="*/ T156 w 873"/>
                <a:gd name="T158" fmla="+- 0 7539 7102"/>
                <a:gd name="T159" fmla="*/ 7539 h 993"/>
                <a:gd name="T160" fmla="+- 0 3420 2754"/>
                <a:gd name="T161" fmla="*/ T160 w 873"/>
                <a:gd name="T162" fmla="+- 0 7954 7102"/>
                <a:gd name="T163" fmla="*/ 7954 h 993"/>
                <a:gd name="T164" fmla="+- 0 3433 2754"/>
                <a:gd name="T165" fmla="*/ T164 w 873"/>
                <a:gd name="T166" fmla="+- 0 7828 7102"/>
                <a:gd name="T167" fmla="*/ 7828 h 993"/>
                <a:gd name="T168" fmla="+- 0 3417 2754"/>
                <a:gd name="T169" fmla="*/ T168 w 873"/>
                <a:gd name="T170" fmla="+- 0 7921 7102"/>
                <a:gd name="T171" fmla="*/ 7921 h 993"/>
                <a:gd name="T172" fmla="+- 0 3445 2754"/>
                <a:gd name="T173" fmla="*/ T172 w 873"/>
                <a:gd name="T174" fmla="+- 0 7869 7102"/>
                <a:gd name="T175" fmla="*/ 7869 h 993"/>
                <a:gd name="T176" fmla="+- 0 3481 2754"/>
                <a:gd name="T177" fmla="*/ T176 w 873"/>
                <a:gd name="T178" fmla="+- 0 7195 7102"/>
                <a:gd name="T179" fmla="*/ 7195 h 993"/>
                <a:gd name="T180" fmla="+- 0 3435 2754"/>
                <a:gd name="T181" fmla="*/ T180 w 873"/>
                <a:gd name="T182" fmla="+- 0 7187 7102"/>
                <a:gd name="T183" fmla="*/ 7187 h 993"/>
                <a:gd name="T184" fmla="+- 0 3293 2754"/>
                <a:gd name="T185" fmla="*/ T184 w 873"/>
                <a:gd name="T186" fmla="+- 0 7232 7102"/>
                <a:gd name="T187" fmla="*/ 7232 h 993"/>
                <a:gd name="T188" fmla="+- 0 3340 2754"/>
                <a:gd name="T189" fmla="*/ T188 w 873"/>
                <a:gd name="T190" fmla="+- 0 7237 7102"/>
                <a:gd name="T191" fmla="*/ 7237 h 993"/>
                <a:gd name="T192" fmla="+- 0 3312 2754"/>
                <a:gd name="T193" fmla="*/ T192 w 873"/>
                <a:gd name="T194" fmla="+- 0 7284 7102"/>
                <a:gd name="T195" fmla="*/ 7284 h 993"/>
                <a:gd name="T196" fmla="+- 0 3439 2754"/>
                <a:gd name="T197" fmla="*/ T196 w 873"/>
                <a:gd name="T198" fmla="+- 0 7230 7102"/>
                <a:gd name="T199" fmla="*/ 7230 h 993"/>
                <a:gd name="T200" fmla="+- 0 3520 2754"/>
                <a:gd name="T201" fmla="*/ T200 w 873"/>
                <a:gd name="T202" fmla="+- 0 7770 7102"/>
                <a:gd name="T203" fmla="*/ 7770 h 993"/>
                <a:gd name="T204" fmla="+- 0 3488 2754"/>
                <a:gd name="T205" fmla="*/ T204 w 873"/>
                <a:gd name="T206" fmla="+- 0 7581 7102"/>
                <a:gd name="T207" fmla="*/ 7581 h 993"/>
                <a:gd name="T208" fmla="+- 0 3410 2754"/>
                <a:gd name="T209" fmla="*/ T208 w 873"/>
                <a:gd name="T210" fmla="+- 0 7108 7102"/>
                <a:gd name="T211" fmla="*/ 7108 h 993"/>
                <a:gd name="T212" fmla="+- 0 3555 2754"/>
                <a:gd name="T213" fmla="*/ T212 w 873"/>
                <a:gd name="T214" fmla="+- 0 7759 7102"/>
                <a:gd name="T215" fmla="*/ 7759 h 993"/>
                <a:gd name="T216" fmla="+- 0 3563 2754"/>
                <a:gd name="T217" fmla="*/ T216 w 873"/>
                <a:gd name="T218" fmla="+- 0 7669 7102"/>
                <a:gd name="T219" fmla="*/ 7669 h 993"/>
                <a:gd name="T220" fmla="+- 0 3564 2754"/>
                <a:gd name="T221" fmla="*/ T220 w 873"/>
                <a:gd name="T222" fmla="+- 0 7370 7102"/>
                <a:gd name="T223" fmla="*/ 7370 h 993"/>
                <a:gd name="T224" fmla="+- 0 3476 2754"/>
                <a:gd name="T225" fmla="*/ T224 w 873"/>
                <a:gd name="T226" fmla="+- 0 7159 7102"/>
                <a:gd name="T227" fmla="*/ 7159 h 993"/>
                <a:gd name="T228" fmla="+- 0 3546 2754"/>
                <a:gd name="T229" fmla="*/ T228 w 873"/>
                <a:gd name="T230" fmla="+- 0 7465 7102"/>
                <a:gd name="T231" fmla="*/ 7465 h 993"/>
                <a:gd name="T232" fmla="+- 0 3626 2754"/>
                <a:gd name="T233" fmla="*/ T232 w 873"/>
                <a:gd name="T234" fmla="+- 0 7433 7102"/>
                <a:gd name="T235" fmla="*/ 7433 h 9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873" h="993">
                  <a:moveTo>
                    <a:pt x="16" y="668"/>
                  </a:moveTo>
                  <a:lnTo>
                    <a:pt x="15" y="661"/>
                  </a:lnTo>
                  <a:lnTo>
                    <a:pt x="15" y="654"/>
                  </a:lnTo>
                  <a:lnTo>
                    <a:pt x="8" y="663"/>
                  </a:lnTo>
                  <a:lnTo>
                    <a:pt x="5" y="671"/>
                  </a:lnTo>
                  <a:lnTo>
                    <a:pt x="7" y="679"/>
                  </a:lnTo>
                  <a:lnTo>
                    <a:pt x="12" y="688"/>
                  </a:lnTo>
                  <a:lnTo>
                    <a:pt x="14" y="683"/>
                  </a:lnTo>
                  <a:lnTo>
                    <a:pt x="16" y="679"/>
                  </a:lnTo>
                  <a:lnTo>
                    <a:pt x="16" y="668"/>
                  </a:lnTo>
                  <a:close/>
                  <a:moveTo>
                    <a:pt x="42" y="746"/>
                  </a:moveTo>
                  <a:lnTo>
                    <a:pt x="42" y="742"/>
                  </a:lnTo>
                  <a:lnTo>
                    <a:pt x="39" y="741"/>
                  </a:lnTo>
                  <a:lnTo>
                    <a:pt x="37" y="740"/>
                  </a:lnTo>
                  <a:lnTo>
                    <a:pt x="36" y="742"/>
                  </a:lnTo>
                  <a:lnTo>
                    <a:pt x="35" y="744"/>
                  </a:lnTo>
                  <a:lnTo>
                    <a:pt x="35" y="748"/>
                  </a:lnTo>
                  <a:lnTo>
                    <a:pt x="38" y="750"/>
                  </a:lnTo>
                  <a:lnTo>
                    <a:pt x="39" y="751"/>
                  </a:lnTo>
                  <a:lnTo>
                    <a:pt x="40" y="749"/>
                  </a:lnTo>
                  <a:lnTo>
                    <a:pt x="42" y="746"/>
                  </a:lnTo>
                  <a:close/>
                  <a:moveTo>
                    <a:pt x="51" y="574"/>
                  </a:moveTo>
                  <a:lnTo>
                    <a:pt x="39" y="567"/>
                  </a:lnTo>
                  <a:lnTo>
                    <a:pt x="27" y="562"/>
                  </a:lnTo>
                  <a:lnTo>
                    <a:pt x="15" y="561"/>
                  </a:lnTo>
                  <a:lnTo>
                    <a:pt x="0" y="562"/>
                  </a:lnTo>
                  <a:lnTo>
                    <a:pt x="12" y="572"/>
                  </a:lnTo>
                  <a:lnTo>
                    <a:pt x="24" y="577"/>
                  </a:lnTo>
                  <a:lnTo>
                    <a:pt x="37" y="577"/>
                  </a:lnTo>
                  <a:lnTo>
                    <a:pt x="51" y="574"/>
                  </a:lnTo>
                  <a:close/>
                  <a:moveTo>
                    <a:pt x="75" y="364"/>
                  </a:moveTo>
                  <a:lnTo>
                    <a:pt x="11" y="341"/>
                  </a:lnTo>
                  <a:lnTo>
                    <a:pt x="10" y="343"/>
                  </a:lnTo>
                  <a:lnTo>
                    <a:pt x="7" y="346"/>
                  </a:lnTo>
                  <a:lnTo>
                    <a:pt x="20" y="356"/>
                  </a:lnTo>
                  <a:lnTo>
                    <a:pt x="35" y="363"/>
                  </a:lnTo>
                  <a:lnTo>
                    <a:pt x="53" y="366"/>
                  </a:lnTo>
                  <a:lnTo>
                    <a:pt x="75" y="364"/>
                  </a:lnTo>
                  <a:close/>
                  <a:moveTo>
                    <a:pt x="118" y="621"/>
                  </a:moveTo>
                  <a:lnTo>
                    <a:pt x="117" y="593"/>
                  </a:lnTo>
                  <a:lnTo>
                    <a:pt x="115" y="589"/>
                  </a:lnTo>
                  <a:lnTo>
                    <a:pt x="113" y="584"/>
                  </a:lnTo>
                  <a:lnTo>
                    <a:pt x="108" y="598"/>
                  </a:lnTo>
                  <a:lnTo>
                    <a:pt x="106" y="608"/>
                  </a:lnTo>
                  <a:lnTo>
                    <a:pt x="108" y="617"/>
                  </a:lnTo>
                  <a:lnTo>
                    <a:pt x="112" y="632"/>
                  </a:lnTo>
                  <a:lnTo>
                    <a:pt x="118" y="621"/>
                  </a:lnTo>
                  <a:close/>
                  <a:moveTo>
                    <a:pt x="119" y="862"/>
                  </a:moveTo>
                  <a:lnTo>
                    <a:pt x="104" y="868"/>
                  </a:lnTo>
                  <a:lnTo>
                    <a:pt x="98" y="871"/>
                  </a:lnTo>
                  <a:lnTo>
                    <a:pt x="81" y="875"/>
                  </a:lnTo>
                  <a:lnTo>
                    <a:pt x="80" y="882"/>
                  </a:lnTo>
                  <a:lnTo>
                    <a:pt x="82" y="904"/>
                  </a:lnTo>
                  <a:lnTo>
                    <a:pt x="92" y="891"/>
                  </a:lnTo>
                  <a:lnTo>
                    <a:pt x="100" y="897"/>
                  </a:lnTo>
                  <a:lnTo>
                    <a:pt x="104" y="897"/>
                  </a:lnTo>
                  <a:lnTo>
                    <a:pt x="108" y="899"/>
                  </a:lnTo>
                  <a:lnTo>
                    <a:pt x="119" y="862"/>
                  </a:lnTo>
                  <a:close/>
                  <a:moveTo>
                    <a:pt x="124" y="967"/>
                  </a:moveTo>
                  <a:lnTo>
                    <a:pt x="123" y="959"/>
                  </a:lnTo>
                  <a:lnTo>
                    <a:pt x="119" y="952"/>
                  </a:lnTo>
                  <a:lnTo>
                    <a:pt x="105" y="948"/>
                  </a:lnTo>
                  <a:lnTo>
                    <a:pt x="94" y="949"/>
                  </a:lnTo>
                  <a:lnTo>
                    <a:pt x="81" y="948"/>
                  </a:lnTo>
                  <a:lnTo>
                    <a:pt x="89" y="958"/>
                  </a:lnTo>
                  <a:lnTo>
                    <a:pt x="93" y="966"/>
                  </a:lnTo>
                  <a:lnTo>
                    <a:pt x="104" y="975"/>
                  </a:lnTo>
                  <a:lnTo>
                    <a:pt x="111" y="975"/>
                  </a:lnTo>
                  <a:lnTo>
                    <a:pt x="120" y="973"/>
                  </a:lnTo>
                  <a:lnTo>
                    <a:pt x="124" y="967"/>
                  </a:lnTo>
                  <a:close/>
                  <a:moveTo>
                    <a:pt x="126" y="937"/>
                  </a:moveTo>
                  <a:lnTo>
                    <a:pt x="110" y="930"/>
                  </a:lnTo>
                  <a:lnTo>
                    <a:pt x="96" y="925"/>
                  </a:lnTo>
                  <a:lnTo>
                    <a:pt x="83" y="922"/>
                  </a:lnTo>
                  <a:lnTo>
                    <a:pt x="68" y="921"/>
                  </a:lnTo>
                  <a:lnTo>
                    <a:pt x="80" y="934"/>
                  </a:lnTo>
                  <a:lnTo>
                    <a:pt x="93" y="939"/>
                  </a:lnTo>
                  <a:lnTo>
                    <a:pt x="108" y="939"/>
                  </a:lnTo>
                  <a:lnTo>
                    <a:pt x="126" y="937"/>
                  </a:lnTo>
                  <a:close/>
                  <a:moveTo>
                    <a:pt x="135" y="885"/>
                  </a:moveTo>
                  <a:lnTo>
                    <a:pt x="134" y="874"/>
                  </a:lnTo>
                  <a:lnTo>
                    <a:pt x="129" y="862"/>
                  </a:lnTo>
                  <a:lnTo>
                    <a:pt x="125" y="874"/>
                  </a:lnTo>
                  <a:lnTo>
                    <a:pt x="123" y="885"/>
                  </a:lnTo>
                  <a:lnTo>
                    <a:pt x="125" y="896"/>
                  </a:lnTo>
                  <a:lnTo>
                    <a:pt x="131" y="907"/>
                  </a:lnTo>
                  <a:lnTo>
                    <a:pt x="134" y="896"/>
                  </a:lnTo>
                  <a:lnTo>
                    <a:pt x="135" y="885"/>
                  </a:lnTo>
                  <a:close/>
                  <a:moveTo>
                    <a:pt x="137" y="403"/>
                  </a:moveTo>
                  <a:lnTo>
                    <a:pt x="135" y="390"/>
                  </a:lnTo>
                  <a:lnTo>
                    <a:pt x="129" y="371"/>
                  </a:lnTo>
                  <a:lnTo>
                    <a:pt x="125" y="389"/>
                  </a:lnTo>
                  <a:lnTo>
                    <a:pt x="124" y="406"/>
                  </a:lnTo>
                  <a:lnTo>
                    <a:pt x="126" y="423"/>
                  </a:lnTo>
                  <a:lnTo>
                    <a:pt x="130" y="439"/>
                  </a:lnTo>
                  <a:lnTo>
                    <a:pt x="136" y="418"/>
                  </a:lnTo>
                  <a:lnTo>
                    <a:pt x="137" y="403"/>
                  </a:lnTo>
                  <a:close/>
                  <a:moveTo>
                    <a:pt x="181" y="844"/>
                  </a:moveTo>
                  <a:lnTo>
                    <a:pt x="178" y="842"/>
                  </a:lnTo>
                  <a:lnTo>
                    <a:pt x="176" y="843"/>
                  </a:lnTo>
                  <a:lnTo>
                    <a:pt x="172" y="845"/>
                  </a:lnTo>
                  <a:lnTo>
                    <a:pt x="172" y="852"/>
                  </a:lnTo>
                  <a:lnTo>
                    <a:pt x="173" y="857"/>
                  </a:lnTo>
                  <a:lnTo>
                    <a:pt x="174" y="862"/>
                  </a:lnTo>
                  <a:lnTo>
                    <a:pt x="179" y="862"/>
                  </a:lnTo>
                  <a:lnTo>
                    <a:pt x="180" y="857"/>
                  </a:lnTo>
                  <a:lnTo>
                    <a:pt x="180" y="851"/>
                  </a:lnTo>
                  <a:lnTo>
                    <a:pt x="181" y="844"/>
                  </a:lnTo>
                  <a:close/>
                  <a:moveTo>
                    <a:pt x="183" y="902"/>
                  </a:moveTo>
                  <a:lnTo>
                    <a:pt x="183" y="902"/>
                  </a:lnTo>
                  <a:lnTo>
                    <a:pt x="182" y="902"/>
                  </a:lnTo>
                  <a:lnTo>
                    <a:pt x="183" y="902"/>
                  </a:lnTo>
                  <a:close/>
                  <a:moveTo>
                    <a:pt x="189" y="676"/>
                  </a:moveTo>
                  <a:lnTo>
                    <a:pt x="182" y="675"/>
                  </a:lnTo>
                  <a:lnTo>
                    <a:pt x="180" y="686"/>
                  </a:lnTo>
                  <a:lnTo>
                    <a:pt x="178" y="697"/>
                  </a:lnTo>
                  <a:lnTo>
                    <a:pt x="176" y="716"/>
                  </a:lnTo>
                  <a:lnTo>
                    <a:pt x="181" y="718"/>
                  </a:lnTo>
                  <a:lnTo>
                    <a:pt x="189" y="714"/>
                  </a:lnTo>
                  <a:lnTo>
                    <a:pt x="189" y="676"/>
                  </a:lnTo>
                  <a:close/>
                  <a:moveTo>
                    <a:pt x="196" y="523"/>
                  </a:moveTo>
                  <a:lnTo>
                    <a:pt x="195" y="505"/>
                  </a:lnTo>
                  <a:lnTo>
                    <a:pt x="188" y="522"/>
                  </a:lnTo>
                  <a:lnTo>
                    <a:pt x="185" y="532"/>
                  </a:lnTo>
                  <a:lnTo>
                    <a:pt x="186" y="541"/>
                  </a:lnTo>
                  <a:lnTo>
                    <a:pt x="188" y="554"/>
                  </a:lnTo>
                  <a:lnTo>
                    <a:pt x="193" y="543"/>
                  </a:lnTo>
                  <a:lnTo>
                    <a:pt x="196" y="534"/>
                  </a:lnTo>
                  <a:lnTo>
                    <a:pt x="196" y="523"/>
                  </a:lnTo>
                  <a:close/>
                  <a:moveTo>
                    <a:pt x="221" y="895"/>
                  </a:moveTo>
                  <a:lnTo>
                    <a:pt x="204" y="890"/>
                  </a:lnTo>
                  <a:lnTo>
                    <a:pt x="194" y="888"/>
                  </a:lnTo>
                  <a:lnTo>
                    <a:pt x="184" y="888"/>
                  </a:lnTo>
                  <a:lnTo>
                    <a:pt x="170" y="890"/>
                  </a:lnTo>
                  <a:lnTo>
                    <a:pt x="183" y="902"/>
                  </a:lnTo>
                  <a:lnTo>
                    <a:pt x="204" y="903"/>
                  </a:lnTo>
                  <a:lnTo>
                    <a:pt x="221" y="895"/>
                  </a:lnTo>
                  <a:close/>
                  <a:moveTo>
                    <a:pt x="247" y="985"/>
                  </a:moveTo>
                  <a:lnTo>
                    <a:pt x="243" y="976"/>
                  </a:lnTo>
                  <a:lnTo>
                    <a:pt x="240" y="979"/>
                  </a:lnTo>
                  <a:lnTo>
                    <a:pt x="238" y="982"/>
                  </a:lnTo>
                  <a:lnTo>
                    <a:pt x="236" y="987"/>
                  </a:lnTo>
                  <a:lnTo>
                    <a:pt x="239" y="990"/>
                  </a:lnTo>
                  <a:lnTo>
                    <a:pt x="240" y="992"/>
                  </a:lnTo>
                  <a:lnTo>
                    <a:pt x="247" y="985"/>
                  </a:lnTo>
                  <a:close/>
                  <a:moveTo>
                    <a:pt x="247" y="624"/>
                  </a:moveTo>
                  <a:lnTo>
                    <a:pt x="245" y="621"/>
                  </a:lnTo>
                  <a:lnTo>
                    <a:pt x="244" y="618"/>
                  </a:lnTo>
                  <a:lnTo>
                    <a:pt x="212" y="614"/>
                  </a:lnTo>
                  <a:lnTo>
                    <a:pt x="180" y="610"/>
                  </a:lnTo>
                  <a:lnTo>
                    <a:pt x="178" y="612"/>
                  </a:lnTo>
                  <a:lnTo>
                    <a:pt x="175" y="615"/>
                  </a:lnTo>
                  <a:lnTo>
                    <a:pt x="192" y="624"/>
                  </a:lnTo>
                  <a:lnTo>
                    <a:pt x="210" y="627"/>
                  </a:lnTo>
                  <a:lnTo>
                    <a:pt x="228" y="626"/>
                  </a:lnTo>
                  <a:lnTo>
                    <a:pt x="247" y="624"/>
                  </a:lnTo>
                  <a:close/>
                  <a:moveTo>
                    <a:pt x="253" y="861"/>
                  </a:moveTo>
                  <a:lnTo>
                    <a:pt x="253" y="852"/>
                  </a:lnTo>
                  <a:lnTo>
                    <a:pt x="250" y="841"/>
                  </a:lnTo>
                  <a:lnTo>
                    <a:pt x="241" y="858"/>
                  </a:lnTo>
                  <a:lnTo>
                    <a:pt x="242" y="877"/>
                  </a:lnTo>
                  <a:lnTo>
                    <a:pt x="250" y="870"/>
                  </a:lnTo>
                  <a:lnTo>
                    <a:pt x="253" y="861"/>
                  </a:lnTo>
                  <a:close/>
                  <a:moveTo>
                    <a:pt x="288" y="921"/>
                  </a:moveTo>
                  <a:lnTo>
                    <a:pt x="276" y="912"/>
                  </a:lnTo>
                  <a:lnTo>
                    <a:pt x="276" y="922"/>
                  </a:lnTo>
                  <a:lnTo>
                    <a:pt x="275" y="930"/>
                  </a:lnTo>
                  <a:lnTo>
                    <a:pt x="275" y="940"/>
                  </a:lnTo>
                  <a:lnTo>
                    <a:pt x="278" y="942"/>
                  </a:lnTo>
                  <a:lnTo>
                    <a:pt x="280" y="944"/>
                  </a:lnTo>
                  <a:lnTo>
                    <a:pt x="282" y="942"/>
                  </a:lnTo>
                  <a:lnTo>
                    <a:pt x="285" y="941"/>
                  </a:lnTo>
                  <a:lnTo>
                    <a:pt x="286" y="930"/>
                  </a:lnTo>
                  <a:lnTo>
                    <a:pt x="288" y="921"/>
                  </a:lnTo>
                  <a:close/>
                  <a:moveTo>
                    <a:pt x="294" y="794"/>
                  </a:moveTo>
                  <a:lnTo>
                    <a:pt x="291" y="789"/>
                  </a:lnTo>
                  <a:lnTo>
                    <a:pt x="284" y="783"/>
                  </a:lnTo>
                  <a:lnTo>
                    <a:pt x="286" y="814"/>
                  </a:lnTo>
                  <a:lnTo>
                    <a:pt x="292" y="802"/>
                  </a:lnTo>
                  <a:lnTo>
                    <a:pt x="294" y="794"/>
                  </a:lnTo>
                  <a:close/>
                  <a:moveTo>
                    <a:pt x="299" y="981"/>
                  </a:moveTo>
                  <a:lnTo>
                    <a:pt x="299" y="980"/>
                  </a:lnTo>
                  <a:lnTo>
                    <a:pt x="298" y="978"/>
                  </a:lnTo>
                  <a:lnTo>
                    <a:pt x="295" y="978"/>
                  </a:lnTo>
                  <a:lnTo>
                    <a:pt x="292" y="979"/>
                  </a:lnTo>
                  <a:lnTo>
                    <a:pt x="290" y="979"/>
                  </a:lnTo>
                  <a:lnTo>
                    <a:pt x="293" y="984"/>
                  </a:lnTo>
                  <a:lnTo>
                    <a:pt x="295" y="983"/>
                  </a:lnTo>
                  <a:lnTo>
                    <a:pt x="297" y="982"/>
                  </a:lnTo>
                  <a:lnTo>
                    <a:pt x="299" y="981"/>
                  </a:lnTo>
                  <a:close/>
                  <a:moveTo>
                    <a:pt x="303" y="621"/>
                  </a:moveTo>
                  <a:lnTo>
                    <a:pt x="302" y="606"/>
                  </a:lnTo>
                  <a:lnTo>
                    <a:pt x="295" y="589"/>
                  </a:lnTo>
                  <a:lnTo>
                    <a:pt x="293" y="606"/>
                  </a:lnTo>
                  <a:lnTo>
                    <a:pt x="292" y="621"/>
                  </a:lnTo>
                  <a:lnTo>
                    <a:pt x="293" y="634"/>
                  </a:lnTo>
                  <a:lnTo>
                    <a:pt x="298" y="646"/>
                  </a:lnTo>
                  <a:lnTo>
                    <a:pt x="301" y="634"/>
                  </a:lnTo>
                  <a:lnTo>
                    <a:pt x="303" y="621"/>
                  </a:lnTo>
                  <a:close/>
                  <a:moveTo>
                    <a:pt x="311" y="930"/>
                  </a:moveTo>
                  <a:lnTo>
                    <a:pt x="309" y="921"/>
                  </a:lnTo>
                  <a:lnTo>
                    <a:pt x="303" y="910"/>
                  </a:lnTo>
                  <a:lnTo>
                    <a:pt x="303" y="948"/>
                  </a:lnTo>
                  <a:lnTo>
                    <a:pt x="309" y="939"/>
                  </a:lnTo>
                  <a:lnTo>
                    <a:pt x="311" y="930"/>
                  </a:lnTo>
                  <a:close/>
                  <a:moveTo>
                    <a:pt x="328" y="622"/>
                  </a:moveTo>
                  <a:lnTo>
                    <a:pt x="325" y="611"/>
                  </a:lnTo>
                  <a:lnTo>
                    <a:pt x="319" y="599"/>
                  </a:lnTo>
                  <a:lnTo>
                    <a:pt x="314" y="614"/>
                  </a:lnTo>
                  <a:lnTo>
                    <a:pt x="313" y="623"/>
                  </a:lnTo>
                  <a:lnTo>
                    <a:pt x="316" y="631"/>
                  </a:lnTo>
                  <a:lnTo>
                    <a:pt x="322" y="641"/>
                  </a:lnTo>
                  <a:lnTo>
                    <a:pt x="327" y="632"/>
                  </a:lnTo>
                  <a:lnTo>
                    <a:pt x="328" y="622"/>
                  </a:lnTo>
                  <a:close/>
                  <a:moveTo>
                    <a:pt x="333" y="739"/>
                  </a:moveTo>
                  <a:lnTo>
                    <a:pt x="321" y="738"/>
                  </a:lnTo>
                  <a:lnTo>
                    <a:pt x="308" y="736"/>
                  </a:lnTo>
                  <a:lnTo>
                    <a:pt x="295" y="737"/>
                  </a:lnTo>
                  <a:lnTo>
                    <a:pt x="283" y="742"/>
                  </a:lnTo>
                  <a:lnTo>
                    <a:pt x="295" y="745"/>
                  </a:lnTo>
                  <a:lnTo>
                    <a:pt x="308" y="747"/>
                  </a:lnTo>
                  <a:lnTo>
                    <a:pt x="321" y="746"/>
                  </a:lnTo>
                  <a:lnTo>
                    <a:pt x="333" y="739"/>
                  </a:lnTo>
                  <a:close/>
                  <a:moveTo>
                    <a:pt x="338" y="927"/>
                  </a:moveTo>
                  <a:lnTo>
                    <a:pt x="336" y="926"/>
                  </a:lnTo>
                  <a:lnTo>
                    <a:pt x="335" y="925"/>
                  </a:lnTo>
                  <a:lnTo>
                    <a:pt x="334" y="926"/>
                  </a:lnTo>
                  <a:lnTo>
                    <a:pt x="332" y="927"/>
                  </a:lnTo>
                  <a:lnTo>
                    <a:pt x="332" y="933"/>
                  </a:lnTo>
                  <a:lnTo>
                    <a:pt x="333" y="944"/>
                  </a:lnTo>
                  <a:lnTo>
                    <a:pt x="336" y="945"/>
                  </a:lnTo>
                  <a:lnTo>
                    <a:pt x="338" y="934"/>
                  </a:lnTo>
                  <a:lnTo>
                    <a:pt x="338" y="927"/>
                  </a:lnTo>
                  <a:close/>
                  <a:moveTo>
                    <a:pt x="341" y="556"/>
                  </a:moveTo>
                  <a:lnTo>
                    <a:pt x="324" y="553"/>
                  </a:lnTo>
                  <a:lnTo>
                    <a:pt x="307" y="552"/>
                  </a:lnTo>
                  <a:lnTo>
                    <a:pt x="291" y="553"/>
                  </a:lnTo>
                  <a:lnTo>
                    <a:pt x="275" y="558"/>
                  </a:lnTo>
                  <a:lnTo>
                    <a:pt x="292" y="563"/>
                  </a:lnTo>
                  <a:lnTo>
                    <a:pt x="308" y="564"/>
                  </a:lnTo>
                  <a:lnTo>
                    <a:pt x="324" y="562"/>
                  </a:lnTo>
                  <a:lnTo>
                    <a:pt x="341" y="556"/>
                  </a:lnTo>
                  <a:close/>
                  <a:moveTo>
                    <a:pt x="352" y="623"/>
                  </a:moveTo>
                  <a:lnTo>
                    <a:pt x="349" y="614"/>
                  </a:lnTo>
                  <a:lnTo>
                    <a:pt x="343" y="602"/>
                  </a:lnTo>
                  <a:lnTo>
                    <a:pt x="340" y="627"/>
                  </a:lnTo>
                  <a:lnTo>
                    <a:pt x="348" y="641"/>
                  </a:lnTo>
                  <a:lnTo>
                    <a:pt x="352" y="632"/>
                  </a:lnTo>
                  <a:lnTo>
                    <a:pt x="352" y="623"/>
                  </a:lnTo>
                  <a:close/>
                  <a:moveTo>
                    <a:pt x="357" y="94"/>
                  </a:moveTo>
                  <a:lnTo>
                    <a:pt x="357" y="84"/>
                  </a:lnTo>
                  <a:lnTo>
                    <a:pt x="306" y="84"/>
                  </a:lnTo>
                  <a:lnTo>
                    <a:pt x="297" y="86"/>
                  </a:lnTo>
                  <a:lnTo>
                    <a:pt x="295" y="84"/>
                  </a:lnTo>
                  <a:lnTo>
                    <a:pt x="285" y="74"/>
                  </a:lnTo>
                  <a:lnTo>
                    <a:pt x="273" y="72"/>
                  </a:lnTo>
                  <a:lnTo>
                    <a:pt x="261" y="73"/>
                  </a:lnTo>
                  <a:lnTo>
                    <a:pt x="249" y="73"/>
                  </a:lnTo>
                  <a:lnTo>
                    <a:pt x="238" y="72"/>
                  </a:lnTo>
                  <a:lnTo>
                    <a:pt x="228" y="70"/>
                  </a:lnTo>
                  <a:lnTo>
                    <a:pt x="218" y="65"/>
                  </a:lnTo>
                  <a:lnTo>
                    <a:pt x="209" y="58"/>
                  </a:lnTo>
                  <a:lnTo>
                    <a:pt x="221" y="54"/>
                  </a:lnTo>
                  <a:lnTo>
                    <a:pt x="234" y="56"/>
                  </a:lnTo>
                  <a:lnTo>
                    <a:pt x="247" y="59"/>
                  </a:lnTo>
                  <a:lnTo>
                    <a:pt x="261" y="57"/>
                  </a:lnTo>
                  <a:lnTo>
                    <a:pt x="260" y="54"/>
                  </a:lnTo>
                  <a:lnTo>
                    <a:pt x="260" y="52"/>
                  </a:lnTo>
                  <a:lnTo>
                    <a:pt x="253" y="48"/>
                  </a:lnTo>
                  <a:lnTo>
                    <a:pt x="246" y="44"/>
                  </a:lnTo>
                  <a:lnTo>
                    <a:pt x="217" y="39"/>
                  </a:lnTo>
                  <a:lnTo>
                    <a:pt x="206" y="38"/>
                  </a:lnTo>
                  <a:lnTo>
                    <a:pt x="194" y="37"/>
                  </a:lnTo>
                  <a:lnTo>
                    <a:pt x="183" y="37"/>
                  </a:lnTo>
                  <a:lnTo>
                    <a:pt x="177" y="54"/>
                  </a:lnTo>
                  <a:lnTo>
                    <a:pt x="193" y="69"/>
                  </a:lnTo>
                  <a:lnTo>
                    <a:pt x="201" y="76"/>
                  </a:lnTo>
                  <a:lnTo>
                    <a:pt x="211" y="80"/>
                  </a:lnTo>
                  <a:lnTo>
                    <a:pt x="223" y="84"/>
                  </a:lnTo>
                  <a:lnTo>
                    <a:pt x="235" y="87"/>
                  </a:lnTo>
                  <a:lnTo>
                    <a:pt x="259" y="93"/>
                  </a:lnTo>
                  <a:lnTo>
                    <a:pt x="271" y="103"/>
                  </a:lnTo>
                  <a:lnTo>
                    <a:pt x="268" y="116"/>
                  </a:lnTo>
                  <a:lnTo>
                    <a:pt x="268" y="128"/>
                  </a:lnTo>
                  <a:lnTo>
                    <a:pt x="322" y="131"/>
                  </a:lnTo>
                  <a:lnTo>
                    <a:pt x="330" y="133"/>
                  </a:lnTo>
                  <a:lnTo>
                    <a:pt x="342" y="129"/>
                  </a:lnTo>
                  <a:lnTo>
                    <a:pt x="346" y="123"/>
                  </a:lnTo>
                  <a:lnTo>
                    <a:pt x="349" y="119"/>
                  </a:lnTo>
                  <a:lnTo>
                    <a:pt x="345" y="109"/>
                  </a:lnTo>
                  <a:lnTo>
                    <a:pt x="350" y="101"/>
                  </a:lnTo>
                  <a:lnTo>
                    <a:pt x="357" y="94"/>
                  </a:lnTo>
                  <a:close/>
                  <a:moveTo>
                    <a:pt x="410" y="846"/>
                  </a:moveTo>
                  <a:lnTo>
                    <a:pt x="404" y="856"/>
                  </a:lnTo>
                  <a:lnTo>
                    <a:pt x="402" y="865"/>
                  </a:lnTo>
                  <a:lnTo>
                    <a:pt x="404" y="874"/>
                  </a:lnTo>
                  <a:lnTo>
                    <a:pt x="410" y="883"/>
                  </a:lnTo>
                  <a:lnTo>
                    <a:pt x="410" y="846"/>
                  </a:lnTo>
                  <a:close/>
                  <a:moveTo>
                    <a:pt x="421" y="736"/>
                  </a:moveTo>
                  <a:lnTo>
                    <a:pt x="421" y="729"/>
                  </a:lnTo>
                  <a:lnTo>
                    <a:pt x="421" y="722"/>
                  </a:lnTo>
                  <a:lnTo>
                    <a:pt x="419" y="713"/>
                  </a:lnTo>
                  <a:lnTo>
                    <a:pt x="414" y="711"/>
                  </a:lnTo>
                  <a:lnTo>
                    <a:pt x="410" y="712"/>
                  </a:lnTo>
                  <a:lnTo>
                    <a:pt x="407" y="715"/>
                  </a:lnTo>
                  <a:lnTo>
                    <a:pt x="408" y="724"/>
                  </a:lnTo>
                  <a:lnTo>
                    <a:pt x="410" y="730"/>
                  </a:lnTo>
                  <a:lnTo>
                    <a:pt x="412" y="737"/>
                  </a:lnTo>
                  <a:lnTo>
                    <a:pt x="421" y="736"/>
                  </a:lnTo>
                  <a:close/>
                  <a:moveTo>
                    <a:pt x="425" y="958"/>
                  </a:moveTo>
                  <a:lnTo>
                    <a:pt x="375" y="960"/>
                  </a:lnTo>
                  <a:lnTo>
                    <a:pt x="391" y="969"/>
                  </a:lnTo>
                  <a:lnTo>
                    <a:pt x="403" y="971"/>
                  </a:lnTo>
                  <a:lnTo>
                    <a:pt x="415" y="967"/>
                  </a:lnTo>
                  <a:lnTo>
                    <a:pt x="425" y="958"/>
                  </a:lnTo>
                  <a:close/>
                  <a:moveTo>
                    <a:pt x="442" y="707"/>
                  </a:moveTo>
                  <a:lnTo>
                    <a:pt x="440" y="694"/>
                  </a:lnTo>
                  <a:lnTo>
                    <a:pt x="434" y="681"/>
                  </a:lnTo>
                  <a:lnTo>
                    <a:pt x="432" y="694"/>
                  </a:lnTo>
                  <a:lnTo>
                    <a:pt x="430" y="707"/>
                  </a:lnTo>
                  <a:lnTo>
                    <a:pt x="432" y="722"/>
                  </a:lnTo>
                  <a:lnTo>
                    <a:pt x="438" y="739"/>
                  </a:lnTo>
                  <a:lnTo>
                    <a:pt x="441" y="722"/>
                  </a:lnTo>
                  <a:lnTo>
                    <a:pt x="442" y="707"/>
                  </a:lnTo>
                  <a:close/>
                  <a:moveTo>
                    <a:pt x="450" y="658"/>
                  </a:moveTo>
                  <a:lnTo>
                    <a:pt x="439" y="653"/>
                  </a:lnTo>
                  <a:lnTo>
                    <a:pt x="428" y="651"/>
                  </a:lnTo>
                  <a:lnTo>
                    <a:pt x="418" y="653"/>
                  </a:lnTo>
                  <a:lnTo>
                    <a:pt x="407" y="659"/>
                  </a:lnTo>
                  <a:lnTo>
                    <a:pt x="418" y="661"/>
                  </a:lnTo>
                  <a:lnTo>
                    <a:pt x="423" y="662"/>
                  </a:lnTo>
                  <a:lnTo>
                    <a:pt x="434" y="662"/>
                  </a:lnTo>
                  <a:lnTo>
                    <a:pt x="440" y="660"/>
                  </a:lnTo>
                  <a:lnTo>
                    <a:pt x="450" y="658"/>
                  </a:lnTo>
                  <a:close/>
                  <a:moveTo>
                    <a:pt x="452" y="875"/>
                  </a:moveTo>
                  <a:lnTo>
                    <a:pt x="448" y="865"/>
                  </a:lnTo>
                  <a:lnTo>
                    <a:pt x="448" y="855"/>
                  </a:lnTo>
                  <a:lnTo>
                    <a:pt x="447" y="854"/>
                  </a:lnTo>
                  <a:lnTo>
                    <a:pt x="445" y="851"/>
                  </a:lnTo>
                  <a:lnTo>
                    <a:pt x="442" y="853"/>
                  </a:lnTo>
                  <a:lnTo>
                    <a:pt x="440" y="854"/>
                  </a:lnTo>
                  <a:lnTo>
                    <a:pt x="437" y="863"/>
                  </a:lnTo>
                  <a:lnTo>
                    <a:pt x="430" y="871"/>
                  </a:lnTo>
                  <a:lnTo>
                    <a:pt x="438" y="881"/>
                  </a:lnTo>
                  <a:lnTo>
                    <a:pt x="441" y="881"/>
                  </a:lnTo>
                  <a:lnTo>
                    <a:pt x="452" y="875"/>
                  </a:lnTo>
                  <a:close/>
                  <a:moveTo>
                    <a:pt x="452" y="794"/>
                  </a:moveTo>
                  <a:lnTo>
                    <a:pt x="437" y="791"/>
                  </a:lnTo>
                  <a:lnTo>
                    <a:pt x="422" y="790"/>
                  </a:lnTo>
                  <a:lnTo>
                    <a:pt x="407" y="791"/>
                  </a:lnTo>
                  <a:lnTo>
                    <a:pt x="392" y="796"/>
                  </a:lnTo>
                  <a:lnTo>
                    <a:pt x="407" y="800"/>
                  </a:lnTo>
                  <a:lnTo>
                    <a:pt x="422" y="801"/>
                  </a:lnTo>
                  <a:lnTo>
                    <a:pt x="437" y="800"/>
                  </a:lnTo>
                  <a:lnTo>
                    <a:pt x="452" y="794"/>
                  </a:lnTo>
                  <a:close/>
                  <a:moveTo>
                    <a:pt x="475" y="859"/>
                  </a:moveTo>
                  <a:lnTo>
                    <a:pt x="469" y="859"/>
                  </a:lnTo>
                  <a:lnTo>
                    <a:pt x="469" y="881"/>
                  </a:lnTo>
                  <a:lnTo>
                    <a:pt x="475" y="881"/>
                  </a:lnTo>
                  <a:lnTo>
                    <a:pt x="475" y="859"/>
                  </a:lnTo>
                  <a:close/>
                  <a:moveTo>
                    <a:pt x="515" y="620"/>
                  </a:moveTo>
                  <a:lnTo>
                    <a:pt x="513" y="609"/>
                  </a:lnTo>
                  <a:lnTo>
                    <a:pt x="509" y="593"/>
                  </a:lnTo>
                  <a:lnTo>
                    <a:pt x="505" y="608"/>
                  </a:lnTo>
                  <a:lnTo>
                    <a:pt x="504" y="622"/>
                  </a:lnTo>
                  <a:lnTo>
                    <a:pt x="505" y="636"/>
                  </a:lnTo>
                  <a:lnTo>
                    <a:pt x="509" y="650"/>
                  </a:lnTo>
                  <a:lnTo>
                    <a:pt x="513" y="632"/>
                  </a:lnTo>
                  <a:lnTo>
                    <a:pt x="515" y="620"/>
                  </a:lnTo>
                  <a:close/>
                  <a:moveTo>
                    <a:pt x="527" y="178"/>
                  </a:moveTo>
                  <a:lnTo>
                    <a:pt x="511" y="164"/>
                  </a:lnTo>
                  <a:lnTo>
                    <a:pt x="510" y="163"/>
                  </a:lnTo>
                  <a:lnTo>
                    <a:pt x="507" y="161"/>
                  </a:lnTo>
                  <a:lnTo>
                    <a:pt x="507" y="187"/>
                  </a:lnTo>
                  <a:lnTo>
                    <a:pt x="489" y="194"/>
                  </a:lnTo>
                  <a:lnTo>
                    <a:pt x="471" y="198"/>
                  </a:lnTo>
                  <a:lnTo>
                    <a:pt x="454" y="197"/>
                  </a:lnTo>
                  <a:lnTo>
                    <a:pt x="436" y="190"/>
                  </a:lnTo>
                  <a:lnTo>
                    <a:pt x="454" y="170"/>
                  </a:lnTo>
                  <a:lnTo>
                    <a:pt x="459" y="164"/>
                  </a:lnTo>
                  <a:lnTo>
                    <a:pt x="473" y="164"/>
                  </a:lnTo>
                  <a:lnTo>
                    <a:pt x="485" y="167"/>
                  </a:lnTo>
                  <a:lnTo>
                    <a:pt x="497" y="174"/>
                  </a:lnTo>
                  <a:lnTo>
                    <a:pt x="507" y="187"/>
                  </a:lnTo>
                  <a:lnTo>
                    <a:pt x="507" y="161"/>
                  </a:lnTo>
                  <a:lnTo>
                    <a:pt x="500" y="157"/>
                  </a:lnTo>
                  <a:lnTo>
                    <a:pt x="480" y="148"/>
                  </a:lnTo>
                  <a:lnTo>
                    <a:pt x="469" y="143"/>
                  </a:lnTo>
                  <a:lnTo>
                    <a:pt x="456" y="151"/>
                  </a:lnTo>
                  <a:lnTo>
                    <a:pt x="459" y="164"/>
                  </a:lnTo>
                  <a:lnTo>
                    <a:pt x="415" y="170"/>
                  </a:lnTo>
                  <a:lnTo>
                    <a:pt x="402" y="164"/>
                  </a:lnTo>
                  <a:lnTo>
                    <a:pt x="389" y="158"/>
                  </a:lnTo>
                  <a:lnTo>
                    <a:pt x="375" y="152"/>
                  </a:lnTo>
                  <a:lnTo>
                    <a:pt x="361" y="147"/>
                  </a:lnTo>
                  <a:lnTo>
                    <a:pt x="345" y="145"/>
                  </a:lnTo>
                  <a:lnTo>
                    <a:pt x="330" y="152"/>
                  </a:lnTo>
                  <a:lnTo>
                    <a:pt x="320" y="166"/>
                  </a:lnTo>
                  <a:lnTo>
                    <a:pt x="317" y="182"/>
                  </a:lnTo>
                  <a:lnTo>
                    <a:pt x="317" y="188"/>
                  </a:lnTo>
                  <a:lnTo>
                    <a:pt x="325" y="194"/>
                  </a:lnTo>
                  <a:lnTo>
                    <a:pt x="334" y="190"/>
                  </a:lnTo>
                  <a:lnTo>
                    <a:pt x="339" y="189"/>
                  </a:lnTo>
                  <a:lnTo>
                    <a:pt x="341" y="185"/>
                  </a:lnTo>
                  <a:lnTo>
                    <a:pt x="353" y="173"/>
                  </a:lnTo>
                  <a:lnTo>
                    <a:pt x="366" y="170"/>
                  </a:lnTo>
                  <a:lnTo>
                    <a:pt x="380" y="173"/>
                  </a:lnTo>
                  <a:lnTo>
                    <a:pt x="394" y="178"/>
                  </a:lnTo>
                  <a:lnTo>
                    <a:pt x="402" y="182"/>
                  </a:lnTo>
                  <a:lnTo>
                    <a:pt x="408" y="190"/>
                  </a:lnTo>
                  <a:lnTo>
                    <a:pt x="414" y="196"/>
                  </a:lnTo>
                  <a:lnTo>
                    <a:pt x="437" y="207"/>
                  </a:lnTo>
                  <a:lnTo>
                    <a:pt x="464" y="212"/>
                  </a:lnTo>
                  <a:lnTo>
                    <a:pt x="491" y="210"/>
                  </a:lnTo>
                  <a:lnTo>
                    <a:pt x="514" y="201"/>
                  </a:lnTo>
                  <a:lnTo>
                    <a:pt x="519" y="198"/>
                  </a:lnTo>
                  <a:lnTo>
                    <a:pt x="525" y="194"/>
                  </a:lnTo>
                  <a:lnTo>
                    <a:pt x="527" y="178"/>
                  </a:lnTo>
                  <a:close/>
                  <a:moveTo>
                    <a:pt x="535" y="435"/>
                  </a:moveTo>
                  <a:lnTo>
                    <a:pt x="534" y="420"/>
                  </a:lnTo>
                  <a:lnTo>
                    <a:pt x="533" y="407"/>
                  </a:lnTo>
                  <a:lnTo>
                    <a:pt x="531" y="393"/>
                  </a:lnTo>
                  <a:lnTo>
                    <a:pt x="526" y="381"/>
                  </a:lnTo>
                  <a:lnTo>
                    <a:pt x="524" y="403"/>
                  </a:lnTo>
                  <a:lnTo>
                    <a:pt x="524" y="416"/>
                  </a:lnTo>
                  <a:lnTo>
                    <a:pt x="527" y="425"/>
                  </a:lnTo>
                  <a:lnTo>
                    <a:pt x="535" y="435"/>
                  </a:lnTo>
                  <a:close/>
                  <a:moveTo>
                    <a:pt x="537" y="801"/>
                  </a:moveTo>
                  <a:lnTo>
                    <a:pt x="534" y="794"/>
                  </a:lnTo>
                  <a:lnTo>
                    <a:pt x="527" y="785"/>
                  </a:lnTo>
                  <a:lnTo>
                    <a:pt x="525" y="795"/>
                  </a:lnTo>
                  <a:lnTo>
                    <a:pt x="524" y="804"/>
                  </a:lnTo>
                  <a:lnTo>
                    <a:pt x="525" y="814"/>
                  </a:lnTo>
                  <a:lnTo>
                    <a:pt x="530" y="823"/>
                  </a:lnTo>
                  <a:lnTo>
                    <a:pt x="535" y="810"/>
                  </a:lnTo>
                  <a:lnTo>
                    <a:pt x="537" y="801"/>
                  </a:lnTo>
                  <a:close/>
                  <a:moveTo>
                    <a:pt x="542" y="610"/>
                  </a:moveTo>
                  <a:lnTo>
                    <a:pt x="540" y="595"/>
                  </a:lnTo>
                  <a:lnTo>
                    <a:pt x="532" y="579"/>
                  </a:lnTo>
                  <a:lnTo>
                    <a:pt x="531" y="596"/>
                  </a:lnTo>
                  <a:lnTo>
                    <a:pt x="532" y="611"/>
                  </a:lnTo>
                  <a:lnTo>
                    <a:pt x="535" y="625"/>
                  </a:lnTo>
                  <a:lnTo>
                    <a:pt x="541" y="637"/>
                  </a:lnTo>
                  <a:lnTo>
                    <a:pt x="542" y="624"/>
                  </a:lnTo>
                  <a:lnTo>
                    <a:pt x="542" y="610"/>
                  </a:lnTo>
                  <a:close/>
                  <a:moveTo>
                    <a:pt x="549" y="909"/>
                  </a:moveTo>
                  <a:lnTo>
                    <a:pt x="548" y="908"/>
                  </a:lnTo>
                  <a:lnTo>
                    <a:pt x="548" y="911"/>
                  </a:lnTo>
                  <a:lnTo>
                    <a:pt x="549" y="909"/>
                  </a:lnTo>
                  <a:close/>
                  <a:moveTo>
                    <a:pt x="552" y="950"/>
                  </a:moveTo>
                  <a:lnTo>
                    <a:pt x="548" y="911"/>
                  </a:lnTo>
                  <a:lnTo>
                    <a:pt x="544" y="918"/>
                  </a:lnTo>
                  <a:lnTo>
                    <a:pt x="541" y="927"/>
                  </a:lnTo>
                  <a:lnTo>
                    <a:pt x="543" y="937"/>
                  </a:lnTo>
                  <a:lnTo>
                    <a:pt x="552" y="950"/>
                  </a:lnTo>
                  <a:close/>
                  <a:moveTo>
                    <a:pt x="566" y="797"/>
                  </a:moveTo>
                  <a:lnTo>
                    <a:pt x="556" y="787"/>
                  </a:lnTo>
                  <a:lnTo>
                    <a:pt x="556" y="815"/>
                  </a:lnTo>
                  <a:lnTo>
                    <a:pt x="566" y="797"/>
                  </a:lnTo>
                  <a:close/>
                  <a:moveTo>
                    <a:pt x="586" y="618"/>
                  </a:moveTo>
                  <a:lnTo>
                    <a:pt x="585" y="604"/>
                  </a:lnTo>
                  <a:lnTo>
                    <a:pt x="581" y="592"/>
                  </a:lnTo>
                  <a:lnTo>
                    <a:pt x="571" y="580"/>
                  </a:lnTo>
                  <a:lnTo>
                    <a:pt x="572" y="595"/>
                  </a:lnTo>
                  <a:lnTo>
                    <a:pt x="571" y="607"/>
                  </a:lnTo>
                  <a:lnTo>
                    <a:pt x="574" y="622"/>
                  </a:lnTo>
                  <a:lnTo>
                    <a:pt x="578" y="625"/>
                  </a:lnTo>
                  <a:lnTo>
                    <a:pt x="585" y="634"/>
                  </a:lnTo>
                  <a:lnTo>
                    <a:pt x="586" y="618"/>
                  </a:lnTo>
                  <a:close/>
                  <a:moveTo>
                    <a:pt x="587" y="856"/>
                  </a:moveTo>
                  <a:lnTo>
                    <a:pt x="574" y="854"/>
                  </a:lnTo>
                  <a:lnTo>
                    <a:pt x="561" y="853"/>
                  </a:lnTo>
                  <a:lnTo>
                    <a:pt x="546" y="854"/>
                  </a:lnTo>
                  <a:lnTo>
                    <a:pt x="530" y="859"/>
                  </a:lnTo>
                  <a:lnTo>
                    <a:pt x="540" y="863"/>
                  </a:lnTo>
                  <a:lnTo>
                    <a:pt x="543" y="865"/>
                  </a:lnTo>
                  <a:lnTo>
                    <a:pt x="560" y="866"/>
                  </a:lnTo>
                  <a:lnTo>
                    <a:pt x="573" y="865"/>
                  </a:lnTo>
                  <a:lnTo>
                    <a:pt x="586" y="865"/>
                  </a:lnTo>
                  <a:lnTo>
                    <a:pt x="587" y="856"/>
                  </a:lnTo>
                  <a:close/>
                  <a:moveTo>
                    <a:pt x="589" y="938"/>
                  </a:moveTo>
                  <a:lnTo>
                    <a:pt x="588" y="928"/>
                  </a:lnTo>
                  <a:lnTo>
                    <a:pt x="582" y="917"/>
                  </a:lnTo>
                  <a:lnTo>
                    <a:pt x="576" y="957"/>
                  </a:lnTo>
                  <a:lnTo>
                    <a:pt x="585" y="947"/>
                  </a:lnTo>
                  <a:lnTo>
                    <a:pt x="589" y="938"/>
                  </a:lnTo>
                  <a:close/>
                  <a:moveTo>
                    <a:pt x="603" y="777"/>
                  </a:moveTo>
                  <a:lnTo>
                    <a:pt x="593" y="792"/>
                  </a:lnTo>
                  <a:lnTo>
                    <a:pt x="603" y="809"/>
                  </a:lnTo>
                  <a:lnTo>
                    <a:pt x="603" y="777"/>
                  </a:lnTo>
                  <a:close/>
                  <a:moveTo>
                    <a:pt x="619" y="272"/>
                  </a:moveTo>
                  <a:lnTo>
                    <a:pt x="618" y="260"/>
                  </a:lnTo>
                  <a:lnTo>
                    <a:pt x="617" y="252"/>
                  </a:lnTo>
                  <a:lnTo>
                    <a:pt x="615" y="239"/>
                  </a:lnTo>
                  <a:lnTo>
                    <a:pt x="612" y="236"/>
                  </a:lnTo>
                  <a:lnTo>
                    <a:pt x="610" y="230"/>
                  </a:lnTo>
                  <a:lnTo>
                    <a:pt x="607" y="248"/>
                  </a:lnTo>
                  <a:lnTo>
                    <a:pt x="607" y="258"/>
                  </a:lnTo>
                  <a:lnTo>
                    <a:pt x="611" y="265"/>
                  </a:lnTo>
                  <a:lnTo>
                    <a:pt x="619" y="272"/>
                  </a:lnTo>
                  <a:close/>
                  <a:moveTo>
                    <a:pt x="652" y="711"/>
                  </a:moveTo>
                  <a:lnTo>
                    <a:pt x="652" y="696"/>
                  </a:lnTo>
                  <a:lnTo>
                    <a:pt x="647" y="685"/>
                  </a:lnTo>
                  <a:lnTo>
                    <a:pt x="637" y="673"/>
                  </a:lnTo>
                  <a:lnTo>
                    <a:pt x="638" y="690"/>
                  </a:lnTo>
                  <a:lnTo>
                    <a:pt x="640" y="705"/>
                  </a:lnTo>
                  <a:lnTo>
                    <a:pt x="643" y="719"/>
                  </a:lnTo>
                  <a:lnTo>
                    <a:pt x="649" y="734"/>
                  </a:lnTo>
                  <a:lnTo>
                    <a:pt x="652" y="711"/>
                  </a:lnTo>
                  <a:close/>
                  <a:moveTo>
                    <a:pt x="662" y="427"/>
                  </a:moveTo>
                  <a:lnTo>
                    <a:pt x="644" y="425"/>
                  </a:lnTo>
                  <a:lnTo>
                    <a:pt x="628" y="428"/>
                  </a:lnTo>
                  <a:lnTo>
                    <a:pt x="613" y="432"/>
                  </a:lnTo>
                  <a:lnTo>
                    <a:pt x="598" y="437"/>
                  </a:lnTo>
                  <a:lnTo>
                    <a:pt x="614" y="440"/>
                  </a:lnTo>
                  <a:lnTo>
                    <a:pt x="630" y="441"/>
                  </a:lnTo>
                  <a:lnTo>
                    <a:pt x="646" y="437"/>
                  </a:lnTo>
                  <a:lnTo>
                    <a:pt x="662" y="427"/>
                  </a:lnTo>
                  <a:close/>
                  <a:moveTo>
                    <a:pt x="665" y="371"/>
                  </a:moveTo>
                  <a:lnTo>
                    <a:pt x="653" y="370"/>
                  </a:lnTo>
                  <a:lnTo>
                    <a:pt x="641" y="371"/>
                  </a:lnTo>
                  <a:lnTo>
                    <a:pt x="630" y="374"/>
                  </a:lnTo>
                  <a:lnTo>
                    <a:pt x="619" y="383"/>
                  </a:lnTo>
                  <a:lnTo>
                    <a:pt x="632" y="385"/>
                  </a:lnTo>
                  <a:lnTo>
                    <a:pt x="644" y="384"/>
                  </a:lnTo>
                  <a:lnTo>
                    <a:pt x="655" y="380"/>
                  </a:lnTo>
                  <a:lnTo>
                    <a:pt x="665" y="371"/>
                  </a:lnTo>
                  <a:close/>
                  <a:moveTo>
                    <a:pt x="669" y="854"/>
                  </a:moveTo>
                  <a:lnTo>
                    <a:pt x="667" y="853"/>
                  </a:lnTo>
                  <a:lnTo>
                    <a:pt x="666" y="852"/>
                  </a:lnTo>
                  <a:lnTo>
                    <a:pt x="665" y="853"/>
                  </a:lnTo>
                  <a:lnTo>
                    <a:pt x="663" y="854"/>
                  </a:lnTo>
                  <a:lnTo>
                    <a:pt x="663" y="860"/>
                  </a:lnTo>
                  <a:lnTo>
                    <a:pt x="664" y="871"/>
                  </a:lnTo>
                  <a:lnTo>
                    <a:pt x="667" y="871"/>
                  </a:lnTo>
                  <a:lnTo>
                    <a:pt x="668" y="860"/>
                  </a:lnTo>
                  <a:lnTo>
                    <a:pt x="669" y="854"/>
                  </a:lnTo>
                  <a:close/>
                  <a:moveTo>
                    <a:pt x="679" y="726"/>
                  </a:moveTo>
                  <a:lnTo>
                    <a:pt x="676" y="681"/>
                  </a:lnTo>
                  <a:lnTo>
                    <a:pt x="668" y="695"/>
                  </a:lnTo>
                  <a:lnTo>
                    <a:pt x="666" y="706"/>
                  </a:lnTo>
                  <a:lnTo>
                    <a:pt x="670" y="716"/>
                  </a:lnTo>
                  <a:lnTo>
                    <a:pt x="679" y="726"/>
                  </a:lnTo>
                  <a:close/>
                  <a:moveTo>
                    <a:pt x="679" y="490"/>
                  </a:moveTo>
                  <a:lnTo>
                    <a:pt x="677" y="479"/>
                  </a:lnTo>
                  <a:lnTo>
                    <a:pt x="671" y="462"/>
                  </a:lnTo>
                  <a:lnTo>
                    <a:pt x="661" y="475"/>
                  </a:lnTo>
                  <a:lnTo>
                    <a:pt x="660" y="474"/>
                  </a:lnTo>
                  <a:lnTo>
                    <a:pt x="660" y="475"/>
                  </a:lnTo>
                  <a:lnTo>
                    <a:pt x="675" y="517"/>
                  </a:lnTo>
                  <a:lnTo>
                    <a:pt x="679" y="501"/>
                  </a:lnTo>
                  <a:lnTo>
                    <a:pt x="679" y="490"/>
                  </a:lnTo>
                  <a:close/>
                  <a:moveTo>
                    <a:pt x="696" y="819"/>
                  </a:moveTo>
                  <a:lnTo>
                    <a:pt x="683" y="818"/>
                  </a:lnTo>
                  <a:lnTo>
                    <a:pt x="672" y="817"/>
                  </a:lnTo>
                  <a:lnTo>
                    <a:pt x="663" y="819"/>
                  </a:lnTo>
                  <a:lnTo>
                    <a:pt x="655" y="825"/>
                  </a:lnTo>
                  <a:lnTo>
                    <a:pt x="664" y="829"/>
                  </a:lnTo>
                  <a:lnTo>
                    <a:pt x="673" y="829"/>
                  </a:lnTo>
                  <a:lnTo>
                    <a:pt x="683" y="826"/>
                  </a:lnTo>
                  <a:lnTo>
                    <a:pt x="696" y="819"/>
                  </a:lnTo>
                  <a:close/>
                  <a:moveTo>
                    <a:pt x="705" y="758"/>
                  </a:moveTo>
                  <a:lnTo>
                    <a:pt x="689" y="756"/>
                  </a:lnTo>
                  <a:lnTo>
                    <a:pt x="674" y="757"/>
                  </a:lnTo>
                  <a:lnTo>
                    <a:pt x="659" y="762"/>
                  </a:lnTo>
                  <a:lnTo>
                    <a:pt x="644" y="769"/>
                  </a:lnTo>
                  <a:lnTo>
                    <a:pt x="661" y="772"/>
                  </a:lnTo>
                  <a:lnTo>
                    <a:pt x="677" y="772"/>
                  </a:lnTo>
                  <a:lnTo>
                    <a:pt x="691" y="767"/>
                  </a:lnTo>
                  <a:lnTo>
                    <a:pt x="705" y="758"/>
                  </a:lnTo>
                  <a:close/>
                  <a:moveTo>
                    <a:pt x="706" y="700"/>
                  </a:moveTo>
                  <a:lnTo>
                    <a:pt x="706" y="690"/>
                  </a:lnTo>
                  <a:lnTo>
                    <a:pt x="702" y="680"/>
                  </a:lnTo>
                  <a:lnTo>
                    <a:pt x="693" y="672"/>
                  </a:lnTo>
                  <a:lnTo>
                    <a:pt x="692" y="683"/>
                  </a:lnTo>
                  <a:lnTo>
                    <a:pt x="694" y="693"/>
                  </a:lnTo>
                  <a:lnTo>
                    <a:pt x="697" y="702"/>
                  </a:lnTo>
                  <a:lnTo>
                    <a:pt x="705" y="712"/>
                  </a:lnTo>
                  <a:lnTo>
                    <a:pt x="706" y="700"/>
                  </a:lnTo>
                  <a:close/>
                  <a:moveTo>
                    <a:pt x="754" y="110"/>
                  </a:moveTo>
                  <a:lnTo>
                    <a:pt x="751" y="103"/>
                  </a:lnTo>
                  <a:lnTo>
                    <a:pt x="727" y="93"/>
                  </a:lnTo>
                  <a:lnTo>
                    <a:pt x="703" y="85"/>
                  </a:lnTo>
                  <a:lnTo>
                    <a:pt x="698" y="89"/>
                  </a:lnTo>
                  <a:lnTo>
                    <a:pt x="695" y="91"/>
                  </a:lnTo>
                  <a:lnTo>
                    <a:pt x="701" y="98"/>
                  </a:lnTo>
                  <a:lnTo>
                    <a:pt x="711" y="102"/>
                  </a:lnTo>
                  <a:lnTo>
                    <a:pt x="720" y="106"/>
                  </a:lnTo>
                  <a:lnTo>
                    <a:pt x="723" y="116"/>
                  </a:lnTo>
                  <a:lnTo>
                    <a:pt x="708" y="117"/>
                  </a:lnTo>
                  <a:lnTo>
                    <a:pt x="695" y="116"/>
                  </a:lnTo>
                  <a:lnTo>
                    <a:pt x="683" y="110"/>
                  </a:lnTo>
                  <a:lnTo>
                    <a:pt x="674" y="100"/>
                  </a:lnTo>
                  <a:lnTo>
                    <a:pt x="676" y="91"/>
                  </a:lnTo>
                  <a:lnTo>
                    <a:pt x="681" y="85"/>
                  </a:lnTo>
                  <a:lnTo>
                    <a:pt x="685" y="78"/>
                  </a:lnTo>
                  <a:lnTo>
                    <a:pt x="684" y="68"/>
                  </a:lnTo>
                  <a:lnTo>
                    <a:pt x="674" y="73"/>
                  </a:lnTo>
                  <a:lnTo>
                    <a:pt x="666" y="80"/>
                  </a:lnTo>
                  <a:lnTo>
                    <a:pt x="644" y="84"/>
                  </a:lnTo>
                  <a:lnTo>
                    <a:pt x="632" y="80"/>
                  </a:lnTo>
                  <a:lnTo>
                    <a:pt x="594" y="85"/>
                  </a:lnTo>
                  <a:lnTo>
                    <a:pt x="591" y="92"/>
                  </a:lnTo>
                  <a:lnTo>
                    <a:pt x="583" y="102"/>
                  </a:lnTo>
                  <a:lnTo>
                    <a:pt x="574" y="107"/>
                  </a:lnTo>
                  <a:lnTo>
                    <a:pt x="553" y="110"/>
                  </a:lnTo>
                  <a:lnTo>
                    <a:pt x="534" y="114"/>
                  </a:lnTo>
                  <a:lnTo>
                    <a:pt x="539" y="130"/>
                  </a:lnTo>
                  <a:lnTo>
                    <a:pt x="601" y="124"/>
                  </a:lnTo>
                  <a:lnTo>
                    <a:pt x="601" y="102"/>
                  </a:lnTo>
                  <a:lnTo>
                    <a:pt x="611" y="99"/>
                  </a:lnTo>
                  <a:lnTo>
                    <a:pt x="622" y="97"/>
                  </a:lnTo>
                  <a:lnTo>
                    <a:pt x="634" y="98"/>
                  </a:lnTo>
                  <a:lnTo>
                    <a:pt x="646" y="104"/>
                  </a:lnTo>
                  <a:lnTo>
                    <a:pt x="643" y="111"/>
                  </a:lnTo>
                  <a:lnTo>
                    <a:pt x="641" y="120"/>
                  </a:lnTo>
                  <a:lnTo>
                    <a:pt x="627" y="126"/>
                  </a:lnTo>
                  <a:lnTo>
                    <a:pt x="617" y="130"/>
                  </a:lnTo>
                  <a:lnTo>
                    <a:pt x="607" y="132"/>
                  </a:lnTo>
                  <a:lnTo>
                    <a:pt x="597" y="134"/>
                  </a:lnTo>
                  <a:lnTo>
                    <a:pt x="586" y="135"/>
                  </a:lnTo>
                  <a:lnTo>
                    <a:pt x="563" y="134"/>
                  </a:lnTo>
                  <a:lnTo>
                    <a:pt x="546" y="134"/>
                  </a:lnTo>
                  <a:lnTo>
                    <a:pt x="541" y="137"/>
                  </a:lnTo>
                  <a:lnTo>
                    <a:pt x="536" y="139"/>
                  </a:lnTo>
                  <a:lnTo>
                    <a:pt x="541" y="151"/>
                  </a:lnTo>
                  <a:lnTo>
                    <a:pt x="549" y="148"/>
                  </a:lnTo>
                  <a:lnTo>
                    <a:pt x="571" y="151"/>
                  </a:lnTo>
                  <a:lnTo>
                    <a:pt x="586" y="153"/>
                  </a:lnTo>
                  <a:lnTo>
                    <a:pt x="600" y="159"/>
                  </a:lnTo>
                  <a:lnTo>
                    <a:pt x="613" y="171"/>
                  </a:lnTo>
                  <a:lnTo>
                    <a:pt x="595" y="179"/>
                  </a:lnTo>
                  <a:lnTo>
                    <a:pt x="576" y="181"/>
                  </a:lnTo>
                  <a:lnTo>
                    <a:pt x="558" y="182"/>
                  </a:lnTo>
                  <a:lnTo>
                    <a:pt x="540" y="183"/>
                  </a:lnTo>
                  <a:lnTo>
                    <a:pt x="542" y="187"/>
                  </a:lnTo>
                  <a:lnTo>
                    <a:pt x="543" y="191"/>
                  </a:lnTo>
                  <a:lnTo>
                    <a:pt x="545" y="192"/>
                  </a:lnTo>
                  <a:lnTo>
                    <a:pt x="565" y="197"/>
                  </a:lnTo>
                  <a:lnTo>
                    <a:pt x="585" y="196"/>
                  </a:lnTo>
                  <a:lnTo>
                    <a:pt x="605" y="193"/>
                  </a:lnTo>
                  <a:lnTo>
                    <a:pt x="632" y="185"/>
                  </a:lnTo>
                  <a:lnTo>
                    <a:pt x="636" y="177"/>
                  </a:lnTo>
                  <a:lnTo>
                    <a:pt x="632" y="161"/>
                  </a:lnTo>
                  <a:lnTo>
                    <a:pt x="628" y="148"/>
                  </a:lnTo>
                  <a:lnTo>
                    <a:pt x="665" y="121"/>
                  </a:lnTo>
                  <a:lnTo>
                    <a:pt x="685" y="128"/>
                  </a:lnTo>
                  <a:lnTo>
                    <a:pt x="704" y="132"/>
                  </a:lnTo>
                  <a:lnTo>
                    <a:pt x="723" y="131"/>
                  </a:lnTo>
                  <a:lnTo>
                    <a:pt x="742" y="127"/>
                  </a:lnTo>
                  <a:lnTo>
                    <a:pt x="747" y="125"/>
                  </a:lnTo>
                  <a:lnTo>
                    <a:pt x="751" y="118"/>
                  </a:lnTo>
                  <a:lnTo>
                    <a:pt x="754" y="110"/>
                  </a:lnTo>
                  <a:close/>
                  <a:moveTo>
                    <a:pt x="762" y="483"/>
                  </a:moveTo>
                  <a:lnTo>
                    <a:pt x="727" y="500"/>
                  </a:lnTo>
                  <a:lnTo>
                    <a:pt x="726" y="504"/>
                  </a:lnTo>
                  <a:lnTo>
                    <a:pt x="732" y="511"/>
                  </a:lnTo>
                  <a:lnTo>
                    <a:pt x="760" y="502"/>
                  </a:lnTo>
                  <a:lnTo>
                    <a:pt x="762" y="483"/>
                  </a:lnTo>
                  <a:close/>
                  <a:moveTo>
                    <a:pt x="766" y="668"/>
                  </a:moveTo>
                  <a:lnTo>
                    <a:pt x="766" y="657"/>
                  </a:lnTo>
                  <a:lnTo>
                    <a:pt x="762" y="645"/>
                  </a:lnTo>
                  <a:lnTo>
                    <a:pt x="757" y="631"/>
                  </a:lnTo>
                  <a:lnTo>
                    <a:pt x="754" y="646"/>
                  </a:lnTo>
                  <a:lnTo>
                    <a:pt x="753" y="658"/>
                  </a:lnTo>
                  <a:lnTo>
                    <a:pt x="756" y="670"/>
                  </a:lnTo>
                  <a:lnTo>
                    <a:pt x="761" y="680"/>
                  </a:lnTo>
                  <a:lnTo>
                    <a:pt x="766" y="668"/>
                  </a:lnTo>
                  <a:close/>
                  <a:moveTo>
                    <a:pt x="773" y="477"/>
                  </a:moveTo>
                  <a:lnTo>
                    <a:pt x="767" y="469"/>
                  </a:lnTo>
                  <a:lnTo>
                    <a:pt x="752" y="471"/>
                  </a:lnTo>
                  <a:lnTo>
                    <a:pt x="742" y="474"/>
                  </a:lnTo>
                  <a:lnTo>
                    <a:pt x="734" y="479"/>
                  </a:lnTo>
                  <a:lnTo>
                    <a:pt x="725" y="489"/>
                  </a:lnTo>
                  <a:lnTo>
                    <a:pt x="762" y="483"/>
                  </a:lnTo>
                  <a:lnTo>
                    <a:pt x="763" y="483"/>
                  </a:lnTo>
                  <a:lnTo>
                    <a:pt x="762" y="483"/>
                  </a:lnTo>
                  <a:lnTo>
                    <a:pt x="763" y="478"/>
                  </a:lnTo>
                  <a:lnTo>
                    <a:pt x="773" y="477"/>
                  </a:lnTo>
                  <a:close/>
                  <a:moveTo>
                    <a:pt x="794" y="21"/>
                  </a:moveTo>
                  <a:lnTo>
                    <a:pt x="758" y="9"/>
                  </a:lnTo>
                  <a:lnTo>
                    <a:pt x="724" y="1"/>
                  </a:lnTo>
                  <a:lnTo>
                    <a:pt x="690" y="0"/>
                  </a:lnTo>
                  <a:lnTo>
                    <a:pt x="656" y="6"/>
                  </a:lnTo>
                  <a:lnTo>
                    <a:pt x="689" y="11"/>
                  </a:lnTo>
                  <a:lnTo>
                    <a:pt x="705" y="13"/>
                  </a:lnTo>
                  <a:lnTo>
                    <a:pt x="722" y="14"/>
                  </a:lnTo>
                  <a:lnTo>
                    <a:pt x="738" y="17"/>
                  </a:lnTo>
                  <a:lnTo>
                    <a:pt x="754" y="22"/>
                  </a:lnTo>
                  <a:lnTo>
                    <a:pt x="773" y="24"/>
                  </a:lnTo>
                  <a:lnTo>
                    <a:pt x="794" y="21"/>
                  </a:lnTo>
                  <a:close/>
                  <a:moveTo>
                    <a:pt x="807" y="660"/>
                  </a:moveTo>
                  <a:lnTo>
                    <a:pt x="806" y="657"/>
                  </a:lnTo>
                  <a:lnTo>
                    <a:pt x="805" y="655"/>
                  </a:lnTo>
                  <a:lnTo>
                    <a:pt x="803" y="652"/>
                  </a:lnTo>
                  <a:lnTo>
                    <a:pt x="802" y="655"/>
                  </a:lnTo>
                  <a:lnTo>
                    <a:pt x="801" y="657"/>
                  </a:lnTo>
                  <a:lnTo>
                    <a:pt x="800" y="660"/>
                  </a:lnTo>
                  <a:lnTo>
                    <a:pt x="803" y="662"/>
                  </a:lnTo>
                  <a:lnTo>
                    <a:pt x="805" y="662"/>
                  </a:lnTo>
                  <a:lnTo>
                    <a:pt x="807" y="660"/>
                  </a:lnTo>
                  <a:close/>
                  <a:moveTo>
                    <a:pt x="809" y="567"/>
                  </a:moveTo>
                  <a:lnTo>
                    <a:pt x="808" y="557"/>
                  </a:lnTo>
                  <a:lnTo>
                    <a:pt x="804" y="547"/>
                  </a:lnTo>
                  <a:lnTo>
                    <a:pt x="800" y="557"/>
                  </a:lnTo>
                  <a:lnTo>
                    <a:pt x="798" y="566"/>
                  </a:lnTo>
                  <a:lnTo>
                    <a:pt x="799" y="577"/>
                  </a:lnTo>
                  <a:lnTo>
                    <a:pt x="803" y="589"/>
                  </a:lnTo>
                  <a:lnTo>
                    <a:pt x="808" y="577"/>
                  </a:lnTo>
                  <a:lnTo>
                    <a:pt x="809" y="567"/>
                  </a:lnTo>
                  <a:close/>
                  <a:moveTo>
                    <a:pt x="817" y="303"/>
                  </a:moveTo>
                  <a:lnTo>
                    <a:pt x="786" y="323"/>
                  </a:lnTo>
                  <a:lnTo>
                    <a:pt x="813" y="323"/>
                  </a:lnTo>
                  <a:lnTo>
                    <a:pt x="817" y="303"/>
                  </a:lnTo>
                  <a:close/>
                  <a:moveTo>
                    <a:pt x="818" y="262"/>
                  </a:moveTo>
                  <a:lnTo>
                    <a:pt x="815" y="258"/>
                  </a:lnTo>
                  <a:lnTo>
                    <a:pt x="813" y="254"/>
                  </a:lnTo>
                  <a:lnTo>
                    <a:pt x="811" y="251"/>
                  </a:lnTo>
                  <a:lnTo>
                    <a:pt x="807" y="252"/>
                  </a:lnTo>
                  <a:lnTo>
                    <a:pt x="807" y="256"/>
                  </a:lnTo>
                  <a:lnTo>
                    <a:pt x="806" y="261"/>
                  </a:lnTo>
                  <a:lnTo>
                    <a:pt x="807" y="267"/>
                  </a:lnTo>
                  <a:lnTo>
                    <a:pt x="810" y="268"/>
                  </a:lnTo>
                  <a:lnTo>
                    <a:pt x="812" y="270"/>
                  </a:lnTo>
                  <a:lnTo>
                    <a:pt x="817" y="265"/>
                  </a:lnTo>
                  <a:lnTo>
                    <a:pt x="817" y="264"/>
                  </a:lnTo>
                  <a:lnTo>
                    <a:pt x="818" y="262"/>
                  </a:lnTo>
                  <a:close/>
                  <a:moveTo>
                    <a:pt x="819" y="74"/>
                  </a:moveTo>
                  <a:lnTo>
                    <a:pt x="815" y="63"/>
                  </a:lnTo>
                  <a:lnTo>
                    <a:pt x="808" y="54"/>
                  </a:lnTo>
                  <a:lnTo>
                    <a:pt x="798" y="47"/>
                  </a:lnTo>
                  <a:lnTo>
                    <a:pt x="778" y="38"/>
                  </a:lnTo>
                  <a:lnTo>
                    <a:pt x="758" y="34"/>
                  </a:lnTo>
                  <a:lnTo>
                    <a:pt x="738" y="37"/>
                  </a:lnTo>
                  <a:lnTo>
                    <a:pt x="717" y="46"/>
                  </a:lnTo>
                  <a:lnTo>
                    <a:pt x="722" y="57"/>
                  </a:lnTo>
                  <a:lnTo>
                    <a:pt x="728" y="62"/>
                  </a:lnTo>
                  <a:lnTo>
                    <a:pt x="739" y="57"/>
                  </a:lnTo>
                  <a:lnTo>
                    <a:pt x="760" y="52"/>
                  </a:lnTo>
                  <a:lnTo>
                    <a:pt x="779" y="54"/>
                  </a:lnTo>
                  <a:lnTo>
                    <a:pt x="795" y="64"/>
                  </a:lnTo>
                  <a:lnTo>
                    <a:pt x="809" y="82"/>
                  </a:lnTo>
                  <a:lnTo>
                    <a:pt x="810" y="84"/>
                  </a:lnTo>
                  <a:lnTo>
                    <a:pt x="813" y="85"/>
                  </a:lnTo>
                  <a:lnTo>
                    <a:pt x="818" y="87"/>
                  </a:lnTo>
                  <a:lnTo>
                    <a:pt x="819" y="74"/>
                  </a:lnTo>
                  <a:close/>
                  <a:moveTo>
                    <a:pt x="823" y="350"/>
                  </a:moveTo>
                  <a:lnTo>
                    <a:pt x="805" y="347"/>
                  </a:lnTo>
                  <a:lnTo>
                    <a:pt x="792" y="363"/>
                  </a:lnTo>
                  <a:lnTo>
                    <a:pt x="823" y="350"/>
                  </a:lnTo>
                  <a:close/>
                  <a:moveTo>
                    <a:pt x="828" y="376"/>
                  </a:moveTo>
                  <a:lnTo>
                    <a:pt x="803" y="387"/>
                  </a:lnTo>
                  <a:lnTo>
                    <a:pt x="821" y="392"/>
                  </a:lnTo>
                  <a:lnTo>
                    <a:pt x="828" y="376"/>
                  </a:lnTo>
                  <a:close/>
                  <a:moveTo>
                    <a:pt x="872" y="320"/>
                  </a:moveTo>
                  <a:lnTo>
                    <a:pt x="869" y="310"/>
                  </a:lnTo>
                  <a:lnTo>
                    <a:pt x="862" y="298"/>
                  </a:lnTo>
                  <a:lnTo>
                    <a:pt x="859" y="311"/>
                  </a:lnTo>
                  <a:lnTo>
                    <a:pt x="860" y="323"/>
                  </a:lnTo>
                  <a:lnTo>
                    <a:pt x="864" y="336"/>
                  </a:lnTo>
                  <a:lnTo>
                    <a:pt x="868" y="350"/>
                  </a:lnTo>
                  <a:lnTo>
                    <a:pt x="872" y="331"/>
                  </a:lnTo>
                  <a:lnTo>
                    <a:pt x="872" y="320"/>
                  </a:lnTo>
                  <a:close/>
                  <a:moveTo>
                    <a:pt x="873" y="626"/>
                  </a:moveTo>
                  <a:lnTo>
                    <a:pt x="872" y="619"/>
                  </a:lnTo>
                  <a:lnTo>
                    <a:pt x="868" y="616"/>
                  </a:lnTo>
                  <a:lnTo>
                    <a:pt x="866" y="613"/>
                  </a:lnTo>
                  <a:lnTo>
                    <a:pt x="864" y="616"/>
                  </a:lnTo>
                  <a:lnTo>
                    <a:pt x="861" y="620"/>
                  </a:lnTo>
                  <a:lnTo>
                    <a:pt x="860" y="628"/>
                  </a:lnTo>
                  <a:lnTo>
                    <a:pt x="863" y="632"/>
                  </a:lnTo>
                  <a:lnTo>
                    <a:pt x="869" y="646"/>
                  </a:lnTo>
                  <a:lnTo>
                    <a:pt x="871" y="631"/>
                  </a:lnTo>
                  <a:lnTo>
                    <a:pt x="873" y="6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docshape33">
              <a:extLst>
                <a:ext uri="{FF2B5EF4-FFF2-40B4-BE49-F238E27FC236}">
                  <a16:creationId xmlns:a16="http://schemas.microsoft.com/office/drawing/2014/main" id="{8314BCDA-E90A-4F54-9090-254EF8493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1511"/>
              <a:ext cx="6860" cy="6917"/>
            </a:xfrm>
            <a:custGeom>
              <a:avLst/>
              <a:gdLst>
                <a:gd name="T0" fmla="+- 0 2648 2642"/>
                <a:gd name="T1" fmla="*/ T0 w 6860"/>
                <a:gd name="T2" fmla="+- 0 2401 1511"/>
                <a:gd name="T3" fmla="*/ 2401 h 6917"/>
                <a:gd name="T4" fmla="+- 0 2908 2642"/>
                <a:gd name="T5" fmla="*/ T4 w 6860"/>
                <a:gd name="T6" fmla="+- 0 7221 1511"/>
                <a:gd name="T7" fmla="*/ 7221 h 6917"/>
                <a:gd name="T8" fmla="+- 0 2950 2642"/>
                <a:gd name="T9" fmla="*/ T8 w 6860"/>
                <a:gd name="T10" fmla="+- 0 7206 1511"/>
                <a:gd name="T11" fmla="*/ 7206 h 6917"/>
                <a:gd name="T12" fmla="+- 0 2916 2642"/>
                <a:gd name="T13" fmla="*/ T12 w 6860"/>
                <a:gd name="T14" fmla="+- 0 7216 1511"/>
                <a:gd name="T15" fmla="*/ 7216 h 6917"/>
                <a:gd name="T16" fmla="+- 0 2982 2642"/>
                <a:gd name="T17" fmla="*/ T16 w 6860"/>
                <a:gd name="T18" fmla="+- 0 1603 1511"/>
                <a:gd name="T19" fmla="*/ 1603 h 6917"/>
                <a:gd name="T20" fmla="+- 0 2982 2642"/>
                <a:gd name="T21" fmla="*/ T20 w 6860"/>
                <a:gd name="T22" fmla="+- 0 1603 1511"/>
                <a:gd name="T23" fmla="*/ 1603 h 6917"/>
                <a:gd name="T24" fmla="+- 0 3135 2642"/>
                <a:gd name="T25" fmla="*/ T24 w 6860"/>
                <a:gd name="T26" fmla="+- 0 3753 1511"/>
                <a:gd name="T27" fmla="*/ 3753 h 6917"/>
                <a:gd name="T28" fmla="+- 0 3227 2642"/>
                <a:gd name="T29" fmla="*/ T28 w 6860"/>
                <a:gd name="T30" fmla="+- 0 7205 1511"/>
                <a:gd name="T31" fmla="*/ 7205 h 6917"/>
                <a:gd name="T32" fmla="+- 0 3279 2642"/>
                <a:gd name="T33" fmla="*/ T32 w 6860"/>
                <a:gd name="T34" fmla="+- 0 4307 1511"/>
                <a:gd name="T35" fmla="*/ 4307 h 6917"/>
                <a:gd name="T36" fmla="+- 0 3333 2642"/>
                <a:gd name="T37" fmla="*/ T36 w 6860"/>
                <a:gd name="T38" fmla="+- 0 6522 1511"/>
                <a:gd name="T39" fmla="*/ 6522 h 6917"/>
                <a:gd name="T40" fmla="+- 0 3254 2642"/>
                <a:gd name="T41" fmla="*/ T40 w 6860"/>
                <a:gd name="T42" fmla="+- 0 6522 1511"/>
                <a:gd name="T43" fmla="*/ 6522 h 6917"/>
                <a:gd name="T44" fmla="+- 0 3232 2642"/>
                <a:gd name="T45" fmla="*/ T44 w 6860"/>
                <a:gd name="T46" fmla="+- 0 6529 1511"/>
                <a:gd name="T47" fmla="*/ 6529 h 6917"/>
                <a:gd name="T48" fmla="+- 0 3329 2642"/>
                <a:gd name="T49" fmla="*/ T48 w 6860"/>
                <a:gd name="T50" fmla="+- 0 2915 1511"/>
                <a:gd name="T51" fmla="*/ 2915 h 6917"/>
                <a:gd name="T52" fmla="+- 0 3326 2642"/>
                <a:gd name="T53" fmla="*/ T52 w 6860"/>
                <a:gd name="T54" fmla="+- 0 5423 1511"/>
                <a:gd name="T55" fmla="*/ 5423 h 6917"/>
                <a:gd name="T56" fmla="+- 0 3476 2642"/>
                <a:gd name="T57" fmla="*/ T56 w 6860"/>
                <a:gd name="T58" fmla="+- 0 4813 1511"/>
                <a:gd name="T59" fmla="*/ 4813 h 6917"/>
                <a:gd name="T60" fmla="+- 0 3522 2642"/>
                <a:gd name="T61" fmla="*/ T60 w 6860"/>
                <a:gd name="T62" fmla="+- 0 2013 1511"/>
                <a:gd name="T63" fmla="*/ 2013 h 6917"/>
                <a:gd name="T64" fmla="+- 0 3512 2642"/>
                <a:gd name="T65" fmla="*/ T64 w 6860"/>
                <a:gd name="T66" fmla="+- 0 7111 1511"/>
                <a:gd name="T67" fmla="*/ 7111 h 6917"/>
                <a:gd name="T68" fmla="+- 0 3527 2642"/>
                <a:gd name="T69" fmla="*/ T68 w 6860"/>
                <a:gd name="T70" fmla="+- 0 7126 1511"/>
                <a:gd name="T71" fmla="*/ 7126 h 6917"/>
                <a:gd name="T72" fmla="+- 0 3626 2642"/>
                <a:gd name="T73" fmla="*/ T72 w 6860"/>
                <a:gd name="T74" fmla="+- 0 3919 1511"/>
                <a:gd name="T75" fmla="*/ 3919 h 6917"/>
                <a:gd name="T76" fmla="+- 0 3614 2642"/>
                <a:gd name="T77" fmla="*/ T76 w 6860"/>
                <a:gd name="T78" fmla="+- 0 3899 1511"/>
                <a:gd name="T79" fmla="*/ 3899 h 6917"/>
                <a:gd name="T80" fmla="+- 0 3736 2642"/>
                <a:gd name="T81" fmla="*/ T80 w 6860"/>
                <a:gd name="T82" fmla="+- 0 1524 1511"/>
                <a:gd name="T83" fmla="*/ 1524 h 6917"/>
                <a:gd name="T84" fmla="+- 0 3830 2642"/>
                <a:gd name="T85" fmla="*/ T84 w 6860"/>
                <a:gd name="T86" fmla="+- 0 3503 1511"/>
                <a:gd name="T87" fmla="*/ 3503 h 6917"/>
                <a:gd name="T88" fmla="+- 0 3826 2642"/>
                <a:gd name="T89" fmla="*/ T88 w 6860"/>
                <a:gd name="T90" fmla="+- 0 3508 1511"/>
                <a:gd name="T91" fmla="*/ 3508 h 6917"/>
                <a:gd name="T92" fmla="+- 0 3969 2642"/>
                <a:gd name="T93" fmla="*/ T92 w 6860"/>
                <a:gd name="T94" fmla="+- 0 2746 1511"/>
                <a:gd name="T95" fmla="*/ 2746 h 6917"/>
                <a:gd name="T96" fmla="+- 0 4313 2642"/>
                <a:gd name="T97" fmla="*/ T96 w 6860"/>
                <a:gd name="T98" fmla="+- 0 2194 1511"/>
                <a:gd name="T99" fmla="*/ 2194 h 6917"/>
                <a:gd name="T100" fmla="+- 0 6136 2642"/>
                <a:gd name="T101" fmla="*/ T100 w 6860"/>
                <a:gd name="T102" fmla="+- 0 6690 1511"/>
                <a:gd name="T103" fmla="*/ 6690 h 6917"/>
                <a:gd name="T104" fmla="+- 0 6227 2642"/>
                <a:gd name="T105" fmla="*/ T104 w 6860"/>
                <a:gd name="T106" fmla="+- 0 6725 1511"/>
                <a:gd name="T107" fmla="*/ 6725 h 6917"/>
                <a:gd name="T108" fmla="+- 0 8865 2642"/>
                <a:gd name="T109" fmla="*/ T108 w 6860"/>
                <a:gd name="T110" fmla="+- 0 7369 1511"/>
                <a:gd name="T111" fmla="*/ 7369 h 6917"/>
                <a:gd name="T112" fmla="+- 0 8861 2642"/>
                <a:gd name="T113" fmla="*/ T112 w 6860"/>
                <a:gd name="T114" fmla="+- 0 7366 1511"/>
                <a:gd name="T115" fmla="*/ 7366 h 6917"/>
                <a:gd name="T116" fmla="+- 0 8822 2642"/>
                <a:gd name="T117" fmla="*/ T116 w 6860"/>
                <a:gd name="T118" fmla="+- 0 7407 1511"/>
                <a:gd name="T119" fmla="*/ 7407 h 6917"/>
                <a:gd name="T120" fmla="+- 0 8808 2642"/>
                <a:gd name="T121" fmla="*/ T120 w 6860"/>
                <a:gd name="T122" fmla="+- 0 7360 1511"/>
                <a:gd name="T123" fmla="*/ 7360 h 6917"/>
                <a:gd name="T124" fmla="+- 0 8844 2642"/>
                <a:gd name="T125" fmla="*/ T124 w 6860"/>
                <a:gd name="T126" fmla="+- 0 7457 1511"/>
                <a:gd name="T127" fmla="*/ 7457 h 6917"/>
                <a:gd name="T128" fmla="+- 0 8893 2642"/>
                <a:gd name="T129" fmla="*/ T128 w 6860"/>
                <a:gd name="T130" fmla="+- 0 7011 1511"/>
                <a:gd name="T131" fmla="*/ 7011 h 6917"/>
                <a:gd name="T132" fmla="+- 0 8877 2642"/>
                <a:gd name="T133" fmla="*/ T132 w 6860"/>
                <a:gd name="T134" fmla="+- 0 7814 1511"/>
                <a:gd name="T135" fmla="*/ 7814 h 6917"/>
                <a:gd name="T136" fmla="+- 0 8891 2642"/>
                <a:gd name="T137" fmla="*/ T136 w 6860"/>
                <a:gd name="T138" fmla="+- 0 7116 1511"/>
                <a:gd name="T139" fmla="*/ 7116 h 6917"/>
                <a:gd name="T140" fmla="+- 0 8608 2642"/>
                <a:gd name="T141" fmla="*/ T140 w 6860"/>
                <a:gd name="T142" fmla="+- 0 6839 1511"/>
                <a:gd name="T143" fmla="*/ 6839 h 6917"/>
                <a:gd name="T144" fmla="+- 0 8582 2642"/>
                <a:gd name="T145" fmla="*/ T144 w 6860"/>
                <a:gd name="T146" fmla="+- 0 6838 1511"/>
                <a:gd name="T147" fmla="*/ 6838 h 6917"/>
                <a:gd name="T148" fmla="+- 0 8574 2642"/>
                <a:gd name="T149" fmla="*/ T148 w 6860"/>
                <a:gd name="T150" fmla="+- 0 7595 1511"/>
                <a:gd name="T151" fmla="*/ 7595 h 6917"/>
                <a:gd name="T152" fmla="+- 0 8905 2642"/>
                <a:gd name="T153" fmla="*/ T152 w 6860"/>
                <a:gd name="T154" fmla="+- 0 7857 1511"/>
                <a:gd name="T155" fmla="*/ 7857 h 6917"/>
                <a:gd name="T156" fmla="+- 0 8907 2642"/>
                <a:gd name="T157" fmla="*/ T156 w 6860"/>
                <a:gd name="T158" fmla="+- 0 7876 1511"/>
                <a:gd name="T159" fmla="*/ 7876 h 6917"/>
                <a:gd name="T160" fmla="+- 0 9041 2642"/>
                <a:gd name="T161" fmla="*/ T160 w 6860"/>
                <a:gd name="T162" fmla="+- 0 8037 1511"/>
                <a:gd name="T163" fmla="*/ 8037 h 6917"/>
                <a:gd name="T164" fmla="+- 0 8693 2642"/>
                <a:gd name="T165" fmla="*/ T164 w 6860"/>
                <a:gd name="T166" fmla="+- 0 6340 1511"/>
                <a:gd name="T167" fmla="*/ 6340 h 6917"/>
                <a:gd name="T168" fmla="+- 0 9056 2642"/>
                <a:gd name="T169" fmla="*/ T168 w 6860"/>
                <a:gd name="T170" fmla="+- 0 6400 1511"/>
                <a:gd name="T171" fmla="*/ 6400 h 6917"/>
                <a:gd name="T172" fmla="+- 0 9444 2642"/>
                <a:gd name="T173" fmla="*/ T172 w 6860"/>
                <a:gd name="T174" fmla="+- 0 7346 1511"/>
                <a:gd name="T175" fmla="*/ 7346 h 6917"/>
                <a:gd name="T176" fmla="+- 0 9084 2642"/>
                <a:gd name="T177" fmla="*/ T176 w 6860"/>
                <a:gd name="T178" fmla="+- 0 7102 1511"/>
                <a:gd name="T179" fmla="*/ 7102 h 6917"/>
                <a:gd name="T180" fmla="+- 0 9463 2642"/>
                <a:gd name="T181" fmla="*/ T180 w 6860"/>
                <a:gd name="T182" fmla="+- 0 7452 1511"/>
                <a:gd name="T183" fmla="*/ 7452 h 6917"/>
                <a:gd name="T184" fmla="+- 0 9455 2642"/>
                <a:gd name="T185" fmla="*/ T184 w 6860"/>
                <a:gd name="T186" fmla="+- 0 7864 1511"/>
                <a:gd name="T187" fmla="*/ 7864 h 6917"/>
                <a:gd name="T188" fmla="+- 0 9087 2642"/>
                <a:gd name="T189" fmla="*/ T188 w 6860"/>
                <a:gd name="T190" fmla="+- 0 7972 1511"/>
                <a:gd name="T191" fmla="*/ 7972 h 6917"/>
                <a:gd name="T192" fmla="+- 0 9137 2642"/>
                <a:gd name="T193" fmla="*/ T192 w 6860"/>
                <a:gd name="T194" fmla="+- 0 7661 1511"/>
                <a:gd name="T195" fmla="*/ 7661 h 6917"/>
                <a:gd name="T196" fmla="+- 0 9156 2642"/>
                <a:gd name="T197" fmla="*/ T196 w 6860"/>
                <a:gd name="T198" fmla="+- 0 7587 1511"/>
                <a:gd name="T199" fmla="*/ 7587 h 6917"/>
                <a:gd name="T200" fmla="+- 0 9124 2642"/>
                <a:gd name="T201" fmla="*/ T200 w 6860"/>
                <a:gd name="T202" fmla="+- 0 7646 1511"/>
                <a:gd name="T203" fmla="*/ 7646 h 6917"/>
                <a:gd name="T204" fmla="+- 0 9132 2642"/>
                <a:gd name="T205" fmla="*/ T204 w 6860"/>
                <a:gd name="T206" fmla="+- 0 7618 1511"/>
                <a:gd name="T207" fmla="*/ 7618 h 6917"/>
                <a:gd name="T208" fmla="+- 0 9087 2642"/>
                <a:gd name="T209" fmla="*/ T208 w 6860"/>
                <a:gd name="T210" fmla="+- 0 7193 1511"/>
                <a:gd name="T211" fmla="*/ 7193 h 6917"/>
                <a:gd name="T212" fmla="+- 0 9073 2642"/>
                <a:gd name="T213" fmla="*/ T212 w 6860"/>
                <a:gd name="T214" fmla="+- 0 7753 1511"/>
                <a:gd name="T215" fmla="*/ 7753 h 6917"/>
                <a:gd name="T216" fmla="+- 0 9084 2642"/>
                <a:gd name="T217" fmla="*/ T216 w 6860"/>
                <a:gd name="T218" fmla="+- 0 8039 1511"/>
                <a:gd name="T219" fmla="*/ 8039 h 6917"/>
                <a:gd name="T220" fmla="+- 0 9469 2642"/>
                <a:gd name="T221" fmla="*/ T220 w 6860"/>
                <a:gd name="T222" fmla="+- 0 8303 1511"/>
                <a:gd name="T223" fmla="*/ 8303 h 6917"/>
                <a:gd name="T224" fmla="+- 0 9471 2642"/>
                <a:gd name="T225" fmla="*/ T224 w 6860"/>
                <a:gd name="T226" fmla="+- 0 7692 1511"/>
                <a:gd name="T227" fmla="*/ 7692 h 6917"/>
                <a:gd name="T228" fmla="+- 0 9488 2642"/>
                <a:gd name="T229" fmla="*/ T228 w 6860"/>
                <a:gd name="T230" fmla="+- 0 8377 1511"/>
                <a:gd name="T231" fmla="*/ 8377 h 69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</a:cxnLst>
              <a:rect l="0" t="0" r="r" b="b"/>
              <a:pathLst>
                <a:path w="6860" h="6917">
                  <a:moveTo>
                    <a:pt x="6" y="890"/>
                  </a:moveTo>
                  <a:lnTo>
                    <a:pt x="5" y="889"/>
                  </a:lnTo>
                  <a:lnTo>
                    <a:pt x="4" y="887"/>
                  </a:lnTo>
                  <a:lnTo>
                    <a:pt x="2" y="887"/>
                  </a:lnTo>
                  <a:lnTo>
                    <a:pt x="1" y="888"/>
                  </a:lnTo>
                  <a:lnTo>
                    <a:pt x="0" y="889"/>
                  </a:lnTo>
                  <a:lnTo>
                    <a:pt x="1" y="890"/>
                  </a:lnTo>
                  <a:lnTo>
                    <a:pt x="4" y="893"/>
                  </a:lnTo>
                  <a:lnTo>
                    <a:pt x="6" y="890"/>
                  </a:lnTo>
                  <a:close/>
                  <a:moveTo>
                    <a:pt x="200" y="5682"/>
                  </a:moveTo>
                  <a:lnTo>
                    <a:pt x="160" y="5682"/>
                  </a:lnTo>
                  <a:lnTo>
                    <a:pt x="172" y="5689"/>
                  </a:lnTo>
                  <a:lnTo>
                    <a:pt x="182" y="5691"/>
                  </a:lnTo>
                  <a:lnTo>
                    <a:pt x="191" y="5689"/>
                  </a:lnTo>
                  <a:lnTo>
                    <a:pt x="200" y="5682"/>
                  </a:lnTo>
                  <a:close/>
                  <a:moveTo>
                    <a:pt x="278" y="5725"/>
                  </a:moveTo>
                  <a:lnTo>
                    <a:pt x="274" y="5705"/>
                  </a:lnTo>
                  <a:lnTo>
                    <a:pt x="266" y="5710"/>
                  </a:lnTo>
                  <a:lnTo>
                    <a:pt x="258" y="5715"/>
                  </a:lnTo>
                  <a:lnTo>
                    <a:pt x="249" y="5723"/>
                  </a:lnTo>
                  <a:lnTo>
                    <a:pt x="249" y="5728"/>
                  </a:lnTo>
                  <a:lnTo>
                    <a:pt x="247" y="5735"/>
                  </a:lnTo>
                  <a:lnTo>
                    <a:pt x="278" y="5725"/>
                  </a:lnTo>
                  <a:close/>
                  <a:moveTo>
                    <a:pt x="329" y="5725"/>
                  </a:moveTo>
                  <a:lnTo>
                    <a:pt x="325" y="5712"/>
                  </a:lnTo>
                  <a:lnTo>
                    <a:pt x="317" y="5702"/>
                  </a:lnTo>
                  <a:lnTo>
                    <a:pt x="308" y="5695"/>
                  </a:lnTo>
                  <a:lnTo>
                    <a:pt x="299" y="5690"/>
                  </a:lnTo>
                  <a:lnTo>
                    <a:pt x="291" y="5686"/>
                  </a:lnTo>
                  <a:lnTo>
                    <a:pt x="282" y="5685"/>
                  </a:lnTo>
                  <a:lnTo>
                    <a:pt x="269" y="5683"/>
                  </a:lnTo>
                  <a:lnTo>
                    <a:pt x="264" y="5686"/>
                  </a:lnTo>
                  <a:lnTo>
                    <a:pt x="255" y="5692"/>
                  </a:lnTo>
                  <a:lnTo>
                    <a:pt x="252" y="5697"/>
                  </a:lnTo>
                  <a:lnTo>
                    <a:pt x="256" y="5704"/>
                  </a:lnTo>
                  <a:lnTo>
                    <a:pt x="274" y="5705"/>
                  </a:lnTo>
                  <a:lnTo>
                    <a:pt x="280" y="5695"/>
                  </a:lnTo>
                  <a:lnTo>
                    <a:pt x="287" y="5701"/>
                  </a:lnTo>
                  <a:lnTo>
                    <a:pt x="293" y="5704"/>
                  </a:lnTo>
                  <a:lnTo>
                    <a:pt x="301" y="5709"/>
                  </a:lnTo>
                  <a:lnTo>
                    <a:pt x="309" y="5716"/>
                  </a:lnTo>
                  <a:lnTo>
                    <a:pt x="318" y="5722"/>
                  </a:lnTo>
                  <a:lnTo>
                    <a:pt x="329" y="5725"/>
                  </a:lnTo>
                  <a:close/>
                  <a:moveTo>
                    <a:pt x="340" y="94"/>
                  </a:moveTo>
                  <a:lnTo>
                    <a:pt x="340" y="92"/>
                  </a:lnTo>
                  <a:lnTo>
                    <a:pt x="338" y="93"/>
                  </a:lnTo>
                  <a:lnTo>
                    <a:pt x="340" y="94"/>
                  </a:lnTo>
                  <a:close/>
                  <a:moveTo>
                    <a:pt x="358" y="90"/>
                  </a:moveTo>
                  <a:lnTo>
                    <a:pt x="354" y="75"/>
                  </a:lnTo>
                  <a:lnTo>
                    <a:pt x="351" y="60"/>
                  </a:lnTo>
                  <a:lnTo>
                    <a:pt x="345" y="46"/>
                  </a:lnTo>
                  <a:lnTo>
                    <a:pt x="331" y="33"/>
                  </a:lnTo>
                  <a:lnTo>
                    <a:pt x="340" y="92"/>
                  </a:lnTo>
                  <a:lnTo>
                    <a:pt x="358" y="90"/>
                  </a:lnTo>
                  <a:close/>
                  <a:moveTo>
                    <a:pt x="509" y="2239"/>
                  </a:moveTo>
                  <a:lnTo>
                    <a:pt x="504" y="2235"/>
                  </a:lnTo>
                  <a:lnTo>
                    <a:pt x="501" y="2231"/>
                  </a:lnTo>
                  <a:lnTo>
                    <a:pt x="494" y="2230"/>
                  </a:lnTo>
                  <a:lnTo>
                    <a:pt x="491" y="2233"/>
                  </a:lnTo>
                  <a:lnTo>
                    <a:pt x="488" y="2235"/>
                  </a:lnTo>
                  <a:lnTo>
                    <a:pt x="490" y="2238"/>
                  </a:lnTo>
                  <a:lnTo>
                    <a:pt x="493" y="2242"/>
                  </a:lnTo>
                  <a:lnTo>
                    <a:pt x="499" y="2243"/>
                  </a:lnTo>
                  <a:lnTo>
                    <a:pt x="503" y="2241"/>
                  </a:lnTo>
                  <a:lnTo>
                    <a:pt x="509" y="2239"/>
                  </a:lnTo>
                  <a:close/>
                  <a:moveTo>
                    <a:pt x="619" y="5717"/>
                  </a:moveTo>
                  <a:lnTo>
                    <a:pt x="615" y="5709"/>
                  </a:lnTo>
                  <a:lnTo>
                    <a:pt x="615" y="5705"/>
                  </a:lnTo>
                  <a:lnTo>
                    <a:pt x="613" y="5704"/>
                  </a:lnTo>
                  <a:lnTo>
                    <a:pt x="599" y="5698"/>
                  </a:lnTo>
                  <a:lnTo>
                    <a:pt x="585" y="5694"/>
                  </a:lnTo>
                  <a:lnTo>
                    <a:pt x="571" y="5692"/>
                  </a:lnTo>
                  <a:lnTo>
                    <a:pt x="557" y="5692"/>
                  </a:lnTo>
                  <a:lnTo>
                    <a:pt x="550" y="5693"/>
                  </a:lnTo>
                  <a:lnTo>
                    <a:pt x="545" y="5695"/>
                  </a:lnTo>
                  <a:lnTo>
                    <a:pt x="546" y="5705"/>
                  </a:lnTo>
                  <a:lnTo>
                    <a:pt x="619" y="5717"/>
                  </a:lnTo>
                  <a:close/>
                  <a:moveTo>
                    <a:pt x="649" y="2807"/>
                  </a:moveTo>
                  <a:lnTo>
                    <a:pt x="645" y="2803"/>
                  </a:lnTo>
                  <a:lnTo>
                    <a:pt x="637" y="2796"/>
                  </a:lnTo>
                  <a:lnTo>
                    <a:pt x="635" y="2797"/>
                  </a:lnTo>
                  <a:lnTo>
                    <a:pt x="631" y="2797"/>
                  </a:lnTo>
                  <a:lnTo>
                    <a:pt x="629" y="2800"/>
                  </a:lnTo>
                  <a:lnTo>
                    <a:pt x="630" y="2805"/>
                  </a:lnTo>
                  <a:lnTo>
                    <a:pt x="636" y="2808"/>
                  </a:lnTo>
                  <a:lnTo>
                    <a:pt x="647" y="2810"/>
                  </a:lnTo>
                  <a:lnTo>
                    <a:pt x="649" y="2807"/>
                  </a:lnTo>
                  <a:close/>
                  <a:moveTo>
                    <a:pt x="692" y="5014"/>
                  </a:moveTo>
                  <a:lnTo>
                    <a:pt x="691" y="5011"/>
                  </a:lnTo>
                  <a:lnTo>
                    <a:pt x="691" y="5010"/>
                  </a:lnTo>
                  <a:lnTo>
                    <a:pt x="690" y="5007"/>
                  </a:lnTo>
                  <a:lnTo>
                    <a:pt x="619" y="4993"/>
                  </a:lnTo>
                  <a:lnTo>
                    <a:pt x="619" y="5010"/>
                  </a:lnTo>
                  <a:lnTo>
                    <a:pt x="619" y="5015"/>
                  </a:lnTo>
                  <a:lnTo>
                    <a:pt x="609" y="5012"/>
                  </a:lnTo>
                  <a:lnTo>
                    <a:pt x="607" y="5012"/>
                  </a:lnTo>
                  <a:lnTo>
                    <a:pt x="606" y="5011"/>
                  </a:lnTo>
                  <a:lnTo>
                    <a:pt x="612" y="5011"/>
                  </a:lnTo>
                  <a:lnTo>
                    <a:pt x="619" y="5010"/>
                  </a:lnTo>
                  <a:lnTo>
                    <a:pt x="619" y="4993"/>
                  </a:lnTo>
                  <a:lnTo>
                    <a:pt x="604" y="4990"/>
                  </a:lnTo>
                  <a:lnTo>
                    <a:pt x="603" y="5011"/>
                  </a:lnTo>
                  <a:lnTo>
                    <a:pt x="603" y="5012"/>
                  </a:lnTo>
                  <a:lnTo>
                    <a:pt x="603" y="5011"/>
                  </a:lnTo>
                  <a:lnTo>
                    <a:pt x="600" y="5013"/>
                  </a:lnTo>
                  <a:lnTo>
                    <a:pt x="590" y="5018"/>
                  </a:lnTo>
                  <a:lnTo>
                    <a:pt x="624" y="5032"/>
                  </a:lnTo>
                  <a:lnTo>
                    <a:pt x="650" y="5035"/>
                  </a:lnTo>
                  <a:lnTo>
                    <a:pt x="672" y="5029"/>
                  </a:lnTo>
                  <a:lnTo>
                    <a:pt x="690" y="5015"/>
                  </a:lnTo>
                  <a:lnTo>
                    <a:pt x="692" y="5014"/>
                  </a:lnTo>
                  <a:close/>
                  <a:moveTo>
                    <a:pt x="715" y="1420"/>
                  </a:moveTo>
                  <a:lnTo>
                    <a:pt x="704" y="1411"/>
                  </a:lnTo>
                  <a:lnTo>
                    <a:pt x="696" y="1407"/>
                  </a:lnTo>
                  <a:lnTo>
                    <a:pt x="687" y="1404"/>
                  </a:lnTo>
                  <a:lnTo>
                    <a:pt x="675" y="1403"/>
                  </a:lnTo>
                  <a:lnTo>
                    <a:pt x="685" y="1414"/>
                  </a:lnTo>
                  <a:lnTo>
                    <a:pt x="693" y="1420"/>
                  </a:lnTo>
                  <a:lnTo>
                    <a:pt x="701" y="1421"/>
                  </a:lnTo>
                  <a:lnTo>
                    <a:pt x="715" y="1420"/>
                  </a:lnTo>
                  <a:close/>
                  <a:moveTo>
                    <a:pt x="716" y="3927"/>
                  </a:moveTo>
                  <a:lnTo>
                    <a:pt x="706" y="3919"/>
                  </a:lnTo>
                  <a:lnTo>
                    <a:pt x="696" y="3915"/>
                  </a:lnTo>
                  <a:lnTo>
                    <a:pt x="684" y="3912"/>
                  </a:lnTo>
                  <a:lnTo>
                    <a:pt x="670" y="3912"/>
                  </a:lnTo>
                  <a:lnTo>
                    <a:pt x="681" y="3924"/>
                  </a:lnTo>
                  <a:lnTo>
                    <a:pt x="691" y="3929"/>
                  </a:lnTo>
                  <a:lnTo>
                    <a:pt x="703" y="3930"/>
                  </a:lnTo>
                  <a:lnTo>
                    <a:pt x="716" y="3927"/>
                  </a:lnTo>
                  <a:close/>
                  <a:moveTo>
                    <a:pt x="882" y="3313"/>
                  </a:moveTo>
                  <a:lnTo>
                    <a:pt x="881" y="3305"/>
                  </a:lnTo>
                  <a:lnTo>
                    <a:pt x="823" y="3287"/>
                  </a:lnTo>
                  <a:lnTo>
                    <a:pt x="834" y="3302"/>
                  </a:lnTo>
                  <a:lnTo>
                    <a:pt x="846" y="3310"/>
                  </a:lnTo>
                  <a:lnTo>
                    <a:pt x="858" y="3314"/>
                  </a:lnTo>
                  <a:lnTo>
                    <a:pt x="870" y="3316"/>
                  </a:lnTo>
                  <a:lnTo>
                    <a:pt x="877" y="3317"/>
                  </a:lnTo>
                  <a:lnTo>
                    <a:pt x="882" y="3313"/>
                  </a:lnTo>
                  <a:close/>
                  <a:moveTo>
                    <a:pt x="883" y="523"/>
                  </a:moveTo>
                  <a:lnTo>
                    <a:pt x="882" y="516"/>
                  </a:lnTo>
                  <a:lnTo>
                    <a:pt x="882" y="510"/>
                  </a:lnTo>
                  <a:lnTo>
                    <a:pt x="880" y="502"/>
                  </a:lnTo>
                  <a:lnTo>
                    <a:pt x="875" y="500"/>
                  </a:lnTo>
                  <a:lnTo>
                    <a:pt x="871" y="501"/>
                  </a:lnTo>
                  <a:lnTo>
                    <a:pt x="868" y="506"/>
                  </a:lnTo>
                  <a:lnTo>
                    <a:pt x="871" y="513"/>
                  </a:lnTo>
                  <a:lnTo>
                    <a:pt x="875" y="519"/>
                  </a:lnTo>
                  <a:lnTo>
                    <a:pt x="877" y="525"/>
                  </a:lnTo>
                  <a:lnTo>
                    <a:pt x="883" y="523"/>
                  </a:lnTo>
                  <a:close/>
                  <a:moveTo>
                    <a:pt x="906" y="5612"/>
                  </a:moveTo>
                  <a:lnTo>
                    <a:pt x="870" y="5600"/>
                  </a:lnTo>
                  <a:lnTo>
                    <a:pt x="836" y="5592"/>
                  </a:lnTo>
                  <a:lnTo>
                    <a:pt x="802" y="5591"/>
                  </a:lnTo>
                  <a:lnTo>
                    <a:pt x="768" y="5597"/>
                  </a:lnTo>
                  <a:lnTo>
                    <a:pt x="801" y="5602"/>
                  </a:lnTo>
                  <a:lnTo>
                    <a:pt x="817" y="5604"/>
                  </a:lnTo>
                  <a:lnTo>
                    <a:pt x="834" y="5605"/>
                  </a:lnTo>
                  <a:lnTo>
                    <a:pt x="850" y="5608"/>
                  </a:lnTo>
                  <a:lnTo>
                    <a:pt x="866" y="5613"/>
                  </a:lnTo>
                  <a:lnTo>
                    <a:pt x="885" y="5615"/>
                  </a:lnTo>
                  <a:lnTo>
                    <a:pt x="906" y="5612"/>
                  </a:lnTo>
                  <a:close/>
                  <a:moveTo>
                    <a:pt x="916" y="2910"/>
                  </a:moveTo>
                  <a:lnTo>
                    <a:pt x="867" y="2907"/>
                  </a:lnTo>
                  <a:lnTo>
                    <a:pt x="872" y="2924"/>
                  </a:lnTo>
                  <a:lnTo>
                    <a:pt x="883" y="2924"/>
                  </a:lnTo>
                  <a:lnTo>
                    <a:pt x="902" y="2924"/>
                  </a:lnTo>
                  <a:lnTo>
                    <a:pt x="912" y="2926"/>
                  </a:lnTo>
                  <a:lnTo>
                    <a:pt x="916" y="2910"/>
                  </a:lnTo>
                  <a:close/>
                  <a:moveTo>
                    <a:pt x="984" y="2408"/>
                  </a:moveTo>
                  <a:lnTo>
                    <a:pt x="953" y="2405"/>
                  </a:lnTo>
                  <a:lnTo>
                    <a:pt x="963" y="2413"/>
                  </a:lnTo>
                  <a:lnTo>
                    <a:pt x="970" y="2417"/>
                  </a:lnTo>
                  <a:lnTo>
                    <a:pt x="976" y="2415"/>
                  </a:lnTo>
                  <a:lnTo>
                    <a:pt x="984" y="2408"/>
                  </a:lnTo>
                  <a:close/>
                  <a:moveTo>
                    <a:pt x="989" y="2358"/>
                  </a:moveTo>
                  <a:lnTo>
                    <a:pt x="954" y="2376"/>
                  </a:lnTo>
                  <a:lnTo>
                    <a:pt x="964" y="2383"/>
                  </a:lnTo>
                  <a:lnTo>
                    <a:pt x="972" y="2388"/>
                  </a:lnTo>
                  <a:lnTo>
                    <a:pt x="981" y="2389"/>
                  </a:lnTo>
                  <a:lnTo>
                    <a:pt x="989" y="2387"/>
                  </a:lnTo>
                  <a:lnTo>
                    <a:pt x="989" y="2358"/>
                  </a:lnTo>
                  <a:close/>
                  <a:moveTo>
                    <a:pt x="1097" y="0"/>
                  </a:moveTo>
                  <a:lnTo>
                    <a:pt x="1085" y="7"/>
                  </a:lnTo>
                  <a:lnTo>
                    <a:pt x="1075" y="15"/>
                  </a:lnTo>
                  <a:lnTo>
                    <a:pt x="1077" y="30"/>
                  </a:lnTo>
                  <a:lnTo>
                    <a:pt x="1090" y="24"/>
                  </a:lnTo>
                  <a:lnTo>
                    <a:pt x="1094" y="13"/>
                  </a:lnTo>
                  <a:lnTo>
                    <a:pt x="1097" y="0"/>
                  </a:lnTo>
                  <a:close/>
                  <a:moveTo>
                    <a:pt x="1139" y="1888"/>
                  </a:moveTo>
                  <a:lnTo>
                    <a:pt x="1108" y="1865"/>
                  </a:lnTo>
                  <a:lnTo>
                    <a:pt x="1104" y="1884"/>
                  </a:lnTo>
                  <a:lnTo>
                    <a:pt x="1115" y="1889"/>
                  </a:lnTo>
                  <a:lnTo>
                    <a:pt x="1130" y="1898"/>
                  </a:lnTo>
                  <a:lnTo>
                    <a:pt x="1135" y="1899"/>
                  </a:lnTo>
                  <a:lnTo>
                    <a:pt x="1139" y="1888"/>
                  </a:lnTo>
                  <a:close/>
                  <a:moveTo>
                    <a:pt x="1188" y="1992"/>
                  </a:moveTo>
                  <a:lnTo>
                    <a:pt x="1187" y="1982"/>
                  </a:lnTo>
                  <a:lnTo>
                    <a:pt x="1183" y="1977"/>
                  </a:lnTo>
                  <a:lnTo>
                    <a:pt x="1174" y="1976"/>
                  </a:lnTo>
                  <a:lnTo>
                    <a:pt x="1172" y="1978"/>
                  </a:lnTo>
                  <a:lnTo>
                    <a:pt x="1170" y="1987"/>
                  </a:lnTo>
                  <a:lnTo>
                    <a:pt x="1174" y="1993"/>
                  </a:lnTo>
                  <a:lnTo>
                    <a:pt x="1182" y="1997"/>
                  </a:lnTo>
                  <a:lnTo>
                    <a:pt x="1183" y="1997"/>
                  </a:lnTo>
                  <a:lnTo>
                    <a:pt x="1184" y="1997"/>
                  </a:lnTo>
                  <a:lnTo>
                    <a:pt x="1185" y="1995"/>
                  </a:lnTo>
                  <a:lnTo>
                    <a:pt x="1188" y="1992"/>
                  </a:lnTo>
                  <a:close/>
                  <a:moveTo>
                    <a:pt x="1354" y="1246"/>
                  </a:moveTo>
                  <a:lnTo>
                    <a:pt x="1352" y="1240"/>
                  </a:lnTo>
                  <a:lnTo>
                    <a:pt x="1345" y="1234"/>
                  </a:lnTo>
                  <a:lnTo>
                    <a:pt x="1339" y="1233"/>
                  </a:lnTo>
                  <a:lnTo>
                    <a:pt x="1334" y="1231"/>
                  </a:lnTo>
                  <a:lnTo>
                    <a:pt x="1330" y="1234"/>
                  </a:lnTo>
                  <a:lnTo>
                    <a:pt x="1327" y="1235"/>
                  </a:lnTo>
                  <a:lnTo>
                    <a:pt x="1325" y="1240"/>
                  </a:lnTo>
                  <a:lnTo>
                    <a:pt x="1325" y="1246"/>
                  </a:lnTo>
                  <a:lnTo>
                    <a:pt x="1331" y="1251"/>
                  </a:lnTo>
                  <a:lnTo>
                    <a:pt x="1337" y="1254"/>
                  </a:lnTo>
                  <a:lnTo>
                    <a:pt x="1346" y="1255"/>
                  </a:lnTo>
                  <a:lnTo>
                    <a:pt x="1351" y="1252"/>
                  </a:lnTo>
                  <a:lnTo>
                    <a:pt x="1354" y="1246"/>
                  </a:lnTo>
                  <a:close/>
                  <a:moveTo>
                    <a:pt x="1678" y="695"/>
                  </a:moveTo>
                  <a:lnTo>
                    <a:pt x="1671" y="683"/>
                  </a:lnTo>
                  <a:lnTo>
                    <a:pt x="1668" y="685"/>
                  </a:lnTo>
                  <a:lnTo>
                    <a:pt x="1662" y="689"/>
                  </a:lnTo>
                  <a:lnTo>
                    <a:pt x="1664" y="694"/>
                  </a:lnTo>
                  <a:lnTo>
                    <a:pt x="1668" y="698"/>
                  </a:lnTo>
                  <a:lnTo>
                    <a:pt x="1671" y="702"/>
                  </a:lnTo>
                  <a:lnTo>
                    <a:pt x="1678" y="695"/>
                  </a:lnTo>
                  <a:close/>
                  <a:moveTo>
                    <a:pt x="3526" y="5190"/>
                  </a:moveTo>
                  <a:lnTo>
                    <a:pt x="3509" y="5183"/>
                  </a:lnTo>
                  <a:lnTo>
                    <a:pt x="3494" y="5179"/>
                  </a:lnTo>
                  <a:lnTo>
                    <a:pt x="3477" y="5178"/>
                  </a:lnTo>
                  <a:lnTo>
                    <a:pt x="3456" y="5179"/>
                  </a:lnTo>
                  <a:lnTo>
                    <a:pt x="3471" y="5188"/>
                  </a:lnTo>
                  <a:lnTo>
                    <a:pt x="3485" y="5193"/>
                  </a:lnTo>
                  <a:lnTo>
                    <a:pt x="3501" y="5193"/>
                  </a:lnTo>
                  <a:lnTo>
                    <a:pt x="3526" y="5190"/>
                  </a:lnTo>
                  <a:close/>
                  <a:moveTo>
                    <a:pt x="3593" y="5196"/>
                  </a:moveTo>
                  <a:lnTo>
                    <a:pt x="3587" y="5206"/>
                  </a:lnTo>
                  <a:lnTo>
                    <a:pt x="3585" y="5214"/>
                  </a:lnTo>
                  <a:lnTo>
                    <a:pt x="3587" y="5223"/>
                  </a:lnTo>
                  <a:lnTo>
                    <a:pt x="3593" y="5232"/>
                  </a:lnTo>
                  <a:lnTo>
                    <a:pt x="3593" y="5196"/>
                  </a:lnTo>
                  <a:close/>
                  <a:moveTo>
                    <a:pt x="6234" y="5903"/>
                  </a:moveTo>
                  <a:lnTo>
                    <a:pt x="6234" y="5899"/>
                  </a:lnTo>
                  <a:lnTo>
                    <a:pt x="6233" y="5887"/>
                  </a:lnTo>
                  <a:lnTo>
                    <a:pt x="6232" y="5880"/>
                  </a:lnTo>
                  <a:lnTo>
                    <a:pt x="6229" y="5873"/>
                  </a:lnTo>
                  <a:lnTo>
                    <a:pt x="6223" y="5858"/>
                  </a:lnTo>
                  <a:lnTo>
                    <a:pt x="6219" y="5855"/>
                  </a:lnTo>
                  <a:lnTo>
                    <a:pt x="6219" y="5887"/>
                  </a:lnTo>
                  <a:lnTo>
                    <a:pt x="6219" y="5899"/>
                  </a:lnTo>
                  <a:lnTo>
                    <a:pt x="6218" y="5896"/>
                  </a:lnTo>
                  <a:lnTo>
                    <a:pt x="6217" y="5893"/>
                  </a:lnTo>
                  <a:lnTo>
                    <a:pt x="6216" y="5890"/>
                  </a:lnTo>
                  <a:lnTo>
                    <a:pt x="6217" y="5889"/>
                  </a:lnTo>
                  <a:lnTo>
                    <a:pt x="6219" y="5887"/>
                  </a:lnTo>
                  <a:lnTo>
                    <a:pt x="6219" y="5855"/>
                  </a:lnTo>
                  <a:lnTo>
                    <a:pt x="6206" y="5842"/>
                  </a:lnTo>
                  <a:lnTo>
                    <a:pt x="6201" y="5838"/>
                  </a:lnTo>
                  <a:lnTo>
                    <a:pt x="6195" y="5836"/>
                  </a:lnTo>
                  <a:lnTo>
                    <a:pt x="6195" y="5893"/>
                  </a:lnTo>
                  <a:lnTo>
                    <a:pt x="6195" y="5896"/>
                  </a:lnTo>
                  <a:lnTo>
                    <a:pt x="6195" y="5905"/>
                  </a:lnTo>
                  <a:lnTo>
                    <a:pt x="6191" y="5921"/>
                  </a:lnTo>
                  <a:lnTo>
                    <a:pt x="6182" y="5908"/>
                  </a:lnTo>
                  <a:lnTo>
                    <a:pt x="6180" y="5896"/>
                  </a:lnTo>
                  <a:lnTo>
                    <a:pt x="6182" y="5884"/>
                  </a:lnTo>
                  <a:lnTo>
                    <a:pt x="6189" y="5873"/>
                  </a:lnTo>
                  <a:lnTo>
                    <a:pt x="6194" y="5885"/>
                  </a:lnTo>
                  <a:lnTo>
                    <a:pt x="6195" y="5893"/>
                  </a:lnTo>
                  <a:lnTo>
                    <a:pt x="6195" y="5836"/>
                  </a:lnTo>
                  <a:lnTo>
                    <a:pt x="6188" y="5832"/>
                  </a:lnTo>
                  <a:lnTo>
                    <a:pt x="6175" y="5840"/>
                  </a:lnTo>
                  <a:lnTo>
                    <a:pt x="6166" y="5849"/>
                  </a:lnTo>
                  <a:lnTo>
                    <a:pt x="6160" y="5861"/>
                  </a:lnTo>
                  <a:lnTo>
                    <a:pt x="6158" y="5873"/>
                  </a:lnTo>
                  <a:lnTo>
                    <a:pt x="6157" y="5880"/>
                  </a:lnTo>
                  <a:lnTo>
                    <a:pt x="6157" y="5889"/>
                  </a:lnTo>
                  <a:lnTo>
                    <a:pt x="6160" y="5903"/>
                  </a:lnTo>
                  <a:lnTo>
                    <a:pt x="6166" y="5916"/>
                  </a:lnTo>
                  <a:lnTo>
                    <a:pt x="6173" y="5929"/>
                  </a:lnTo>
                  <a:lnTo>
                    <a:pt x="6187" y="5942"/>
                  </a:lnTo>
                  <a:lnTo>
                    <a:pt x="6202" y="5946"/>
                  </a:lnTo>
                  <a:lnTo>
                    <a:pt x="6216" y="5940"/>
                  </a:lnTo>
                  <a:lnTo>
                    <a:pt x="6228" y="5926"/>
                  </a:lnTo>
                  <a:lnTo>
                    <a:pt x="6229" y="5921"/>
                  </a:lnTo>
                  <a:lnTo>
                    <a:pt x="6234" y="5903"/>
                  </a:lnTo>
                  <a:close/>
                  <a:moveTo>
                    <a:pt x="6268" y="5517"/>
                  </a:moveTo>
                  <a:lnTo>
                    <a:pt x="6266" y="5512"/>
                  </a:lnTo>
                  <a:lnTo>
                    <a:pt x="6265" y="5511"/>
                  </a:lnTo>
                  <a:lnTo>
                    <a:pt x="6263" y="5507"/>
                  </a:lnTo>
                  <a:lnTo>
                    <a:pt x="6251" y="5500"/>
                  </a:lnTo>
                  <a:lnTo>
                    <a:pt x="6251" y="5903"/>
                  </a:lnTo>
                  <a:lnTo>
                    <a:pt x="6251" y="6030"/>
                  </a:lnTo>
                  <a:lnTo>
                    <a:pt x="6250" y="6084"/>
                  </a:lnTo>
                  <a:lnTo>
                    <a:pt x="6250" y="6129"/>
                  </a:lnTo>
                  <a:lnTo>
                    <a:pt x="6250" y="6206"/>
                  </a:lnTo>
                  <a:lnTo>
                    <a:pt x="6249" y="6272"/>
                  </a:lnTo>
                  <a:lnTo>
                    <a:pt x="6247" y="6306"/>
                  </a:lnTo>
                  <a:lnTo>
                    <a:pt x="6241" y="6304"/>
                  </a:lnTo>
                  <a:lnTo>
                    <a:pt x="6235" y="6303"/>
                  </a:lnTo>
                  <a:lnTo>
                    <a:pt x="5970" y="6070"/>
                  </a:lnTo>
                  <a:lnTo>
                    <a:pt x="5968" y="6067"/>
                  </a:lnTo>
                  <a:lnTo>
                    <a:pt x="5965" y="6063"/>
                  </a:lnTo>
                  <a:lnTo>
                    <a:pt x="5965" y="5356"/>
                  </a:lnTo>
                  <a:lnTo>
                    <a:pt x="5974" y="5357"/>
                  </a:lnTo>
                  <a:lnTo>
                    <a:pt x="5979" y="5357"/>
                  </a:lnTo>
                  <a:lnTo>
                    <a:pt x="6246" y="5514"/>
                  </a:lnTo>
                  <a:lnTo>
                    <a:pt x="6248" y="5543"/>
                  </a:lnTo>
                  <a:lnTo>
                    <a:pt x="6249" y="5605"/>
                  </a:lnTo>
                  <a:lnTo>
                    <a:pt x="6250" y="5691"/>
                  </a:lnTo>
                  <a:lnTo>
                    <a:pt x="6250" y="5793"/>
                  </a:lnTo>
                  <a:lnTo>
                    <a:pt x="6251" y="5903"/>
                  </a:lnTo>
                  <a:lnTo>
                    <a:pt x="6251" y="5500"/>
                  </a:lnTo>
                  <a:lnTo>
                    <a:pt x="6007" y="5357"/>
                  </a:lnTo>
                  <a:lnTo>
                    <a:pt x="6006" y="5356"/>
                  </a:lnTo>
                  <a:lnTo>
                    <a:pt x="5999" y="5352"/>
                  </a:lnTo>
                  <a:lnTo>
                    <a:pt x="5981" y="5341"/>
                  </a:lnTo>
                  <a:lnTo>
                    <a:pt x="5966" y="5328"/>
                  </a:lnTo>
                  <a:lnTo>
                    <a:pt x="5954" y="5313"/>
                  </a:lnTo>
                  <a:lnTo>
                    <a:pt x="5946" y="5293"/>
                  </a:lnTo>
                  <a:lnTo>
                    <a:pt x="5946" y="5291"/>
                  </a:lnTo>
                  <a:lnTo>
                    <a:pt x="5942" y="5290"/>
                  </a:lnTo>
                  <a:lnTo>
                    <a:pt x="5937" y="5287"/>
                  </a:lnTo>
                  <a:lnTo>
                    <a:pt x="5937" y="5298"/>
                  </a:lnTo>
                  <a:lnTo>
                    <a:pt x="5936" y="5309"/>
                  </a:lnTo>
                  <a:lnTo>
                    <a:pt x="5937" y="5319"/>
                  </a:lnTo>
                  <a:lnTo>
                    <a:pt x="5940" y="5327"/>
                  </a:lnTo>
                  <a:lnTo>
                    <a:pt x="5947" y="5343"/>
                  </a:lnTo>
                  <a:lnTo>
                    <a:pt x="5950" y="5360"/>
                  </a:lnTo>
                  <a:lnTo>
                    <a:pt x="5951" y="5377"/>
                  </a:lnTo>
                  <a:lnTo>
                    <a:pt x="5950" y="5391"/>
                  </a:lnTo>
                  <a:lnTo>
                    <a:pt x="5950" y="5398"/>
                  </a:lnTo>
                  <a:lnTo>
                    <a:pt x="5951" y="6043"/>
                  </a:lnTo>
                  <a:lnTo>
                    <a:pt x="5949" y="6057"/>
                  </a:lnTo>
                  <a:lnTo>
                    <a:pt x="5944" y="6071"/>
                  </a:lnTo>
                  <a:lnTo>
                    <a:pt x="5932" y="6084"/>
                  </a:lnTo>
                  <a:lnTo>
                    <a:pt x="5947" y="6085"/>
                  </a:lnTo>
                  <a:lnTo>
                    <a:pt x="5959" y="6087"/>
                  </a:lnTo>
                  <a:lnTo>
                    <a:pt x="5970" y="6091"/>
                  </a:lnTo>
                  <a:lnTo>
                    <a:pt x="5979" y="6098"/>
                  </a:lnTo>
                  <a:lnTo>
                    <a:pt x="6035" y="6148"/>
                  </a:lnTo>
                  <a:lnTo>
                    <a:pt x="6205" y="6297"/>
                  </a:lnTo>
                  <a:lnTo>
                    <a:pt x="6261" y="6347"/>
                  </a:lnTo>
                  <a:lnTo>
                    <a:pt x="6262" y="6347"/>
                  </a:lnTo>
                  <a:lnTo>
                    <a:pt x="6263" y="6346"/>
                  </a:lnTo>
                  <a:lnTo>
                    <a:pt x="6266" y="6345"/>
                  </a:lnTo>
                  <a:lnTo>
                    <a:pt x="6267" y="6343"/>
                  </a:lnTo>
                  <a:lnTo>
                    <a:pt x="6266" y="6333"/>
                  </a:lnTo>
                  <a:lnTo>
                    <a:pt x="6265" y="6324"/>
                  </a:lnTo>
                  <a:lnTo>
                    <a:pt x="6265" y="6306"/>
                  </a:lnTo>
                  <a:lnTo>
                    <a:pt x="6268" y="5517"/>
                  </a:lnTo>
                  <a:close/>
                  <a:moveTo>
                    <a:pt x="6281" y="6375"/>
                  </a:moveTo>
                  <a:lnTo>
                    <a:pt x="6275" y="6369"/>
                  </a:lnTo>
                  <a:lnTo>
                    <a:pt x="6265" y="6365"/>
                  </a:lnTo>
                  <a:lnTo>
                    <a:pt x="6258" y="6377"/>
                  </a:lnTo>
                  <a:lnTo>
                    <a:pt x="6267" y="6381"/>
                  </a:lnTo>
                  <a:lnTo>
                    <a:pt x="6274" y="6388"/>
                  </a:lnTo>
                  <a:lnTo>
                    <a:pt x="6281" y="6375"/>
                  </a:lnTo>
                  <a:close/>
                  <a:moveTo>
                    <a:pt x="6442" y="6528"/>
                  </a:moveTo>
                  <a:lnTo>
                    <a:pt x="6433" y="6523"/>
                  </a:lnTo>
                  <a:lnTo>
                    <a:pt x="6424" y="6517"/>
                  </a:lnTo>
                  <a:lnTo>
                    <a:pt x="6406" y="6523"/>
                  </a:lnTo>
                  <a:lnTo>
                    <a:pt x="6399" y="6526"/>
                  </a:lnTo>
                  <a:lnTo>
                    <a:pt x="6404" y="6536"/>
                  </a:lnTo>
                  <a:lnTo>
                    <a:pt x="6442" y="6528"/>
                  </a:lnTo>
                  <a:close/>
                  <a:moveTo>
                    <a:pt x="6511" y="4851"/>
                  </a:moveTo>
                  <a:lnTo>
                    <a:pt x="6425" y="4869"/>
                  </a:lnTo>
                  <a:lnTo>
                    <a:pt x="6356" y="4880"/>
                  </a:lnTo>
                  <a:lnTo>
                    <a:pt x="6294" y="4881"/>
                  </a:lnTo>
                  <a:lnTo>
                    <a:pt x="6229" y="4873"/>
                  </a:lnTo>
                  <a:lnTo>
                    <a:pt x="6151" y="4856"/>
                  </a:lnTo>
                  <a:lnTo>
                    <a:pt x="6051" y="4829"/>
                  </a:lnTo>
                  <a:lnTo>
                    <a:pt x="6051" y="4845"/>
                  </a:lnTo>
                  <a:lnTo>
                    <a:pt x="6065" y="4844"/>
                  </a:lnTo>
                  <a:lnTo>
                    <a:pt x="6073" y="4847"/>
                  </a:lnTo>
                  <a:lnTo>
                    <a:pt x="6138" y="4869"/>
                  </a:lnTo>
                  <a:lnTo>
                    <a:pt x="6204" y="4884"/>
                  </a:lnTo>
                  <a:lnTo>
                    <a:pt x="6271" y="4893"/>
                  </a:lnTo>
                  <a:lnTo>
                    <a:pt x="6339" y="4896"/>
                  </a:lnTo>
                  <a:lnTo>
                    <a:pt x="6377" y="4894"/>
                  </a:lnTo>
                  <a:lnTo>
                    <a:pt x="6414" y="4889"/>
                  </a:lnTo>
                  <a:lnTo>
                    <a:pt x="6451" y="4880"/>
                  </a:lnTo>
                  <a:lnTo>
                    <a:pt x="6487" y="4869"/>
                  </a:lnTo>
                  <a:lnTo>
                    <a:pt x="6496" y="4865"/>
                  </a:lnTo>
                  <a:lnTo>
                    <a:pt x="6509" y="4864"/>
                  </a:lnTo>
                  <a:lnTo>
                    <a:pt x="6511" y="4851"/>
                  </a:lnTo>
                  <a:close/>
                  <a:moveTo>
                    <a:pt x="6832" y="5846"/>
                  </a:moveTo>
                  <a:lnTo>
                    <a:pt x="6822" y="5843"/>
                  </a:lnTo>
                  <a:lnTo>
                    <a:pt x="6812" y="5839"/>
                  </a:lnTo>
                  <a:lnTo>
                    <a:pt x="6802" y="5835"/>
                  </a:lnTo>
                  <a:lnTo>
                    <a:pt x="6792" y="5830"/>
                  </a:lnTo>
                  <a:lnTo>
                    <a:pt x="6502" y="5650"/>
                  </a:lnTo>
                  <a:lnTo>
                    <a:pt x="6490" y="5642"/>
                  </a:lnTo>
                  <a:lnTo>
                    <a:pt x="6479" y="5632"/>
                  </a:lnTo>
                  <a:lnTo>
                    <a:pt x="6470" y="5621"/>
                  </a:lnTo>
                  <a:lnTo>
                    <a:pt x="6462" y="5608"/>
                  </a:lnTo>
                  <a:lnTo>
                    <a:pt x="6459" y="5601"/>
                  </a:lnTo>
                  <a:lnTo>
                    <a:pt x="6458" y="5589"/>
                  </a:lnTo>
                  <a:lnTo>
                    <a:pt x="6442" y="5591"/>
                  </a:lnTo>
                  <a:lnTo>
                    <a:pt x="6460" y="5640"/>
                  </a:lnTo>
                  <a:lnTo>
                    <a:pt x="6786" y="5843"/>
                  </a:lnTo>
                  <a:lnTo>
                    <a:pt x="6795" y="5848"/>
                  </a:lnTo>
                  <a:lnTo>
                    <a:pt x="6803" y="5855"/>
                  </a:lnTo>
                  <a:lnTo>
                    <a:pt x="6808" y="5863"/>
                  </a:lnTo>
                  <a:lnTo>
                    <a:pt x="6808" y="5874"/>
                  </a:lnTo>
                  <a:lnTo>
                    <a:pt x="6817" y="5896"/>
                  </a:lnTo>
                  <a:lnTo>
                    <a:pt x="6821" y="5918"/>
                  </a:lnTo>
                  <a:lnTo>
                    <a:pt x="6821" y="5941"/>
                  </a:lnTo>
                  <a:lnTo>
                    <a:pt x="6820" y="5968"/>
                  </a:lnTo>
                  <a:lnTo>
                    <a:pt x="6818" y="6001"/>
                  </a:lnTo>
                  <a:lnTo>
                    <a:pt x="6816" y="6058"/>
                  </a:lnTo>
                  <a:lnTo>
                    <a:pt x="6815" y="6074"/>
                  </a:lnTo>
                  <a:lnTo>
                    <a:pt x="6815" y="6107"/>
                  </a:lnTo>
                  <a:lnTo>
                    <a:pt x="6815" y="6125"/>
                  </a:lnTo>
                  <a:lnTo>
                    <a:pt x="6814" y="6181"/>
                  </a:lnTo>
                  <a:lnTo>
                    <a:pt x="6814" y="6263"/>
                  </a:lnTo>
                  <a:lnTo>
                    <a:pt x="6813" y="6353"/>
                  </a:lnTo>
                  <a:lnTo>
                    <a:pt x="6813" y="6486"/>
                  </a:lnTo>
                  <a:lnTo>
                    <a:pt x="6813" y="6577"/>
                  </a:lnTo>
                  <a:lnTo>
                    <a:pt x="6813" y="6731"/>
                  </a:lnTo>
                  <a:lnTo>
                    <a:pt x="6812" y="6774"/>
                  </a:lnTo>
                  <a:lnTo>
                    <a:pt x="6817" y="6785"/>
                  </a:lnTo>
                  <a:lnTo>
                    <a:pt x="6801" y="6790"/>
                  </a:lnTo>
                  <a:lnTo>
                    <a:pt x="6473" y="6528"/>
                  </a:lnTo>
                  <a:lnTo>
                    <a:pt x="6448" y="6509"/>
                  </a:lnTo>
                  <a:lnTo>
                    <a:pt x="6445" y="6461"/>
                  </a:lnTo>
                  <a:lnTo>
                    <a:pt x="6443" y="6381"/>
                  </a:lnTo>
                  <a:lnTo>
                    <a:pt x="6443" y="6308"/>
                  </a:lnTo>
                  <a:lnTo>
                    <a:pt x="6443" y="6273"/>
                  </a:lnTo>
                  <a:lnTo>
                    <a:pt x="6444" y="6192"/>
                  </a:lnTo>
                  <a:lnTo>
                    <a:pt x="6447" y="6119"/>
                  </a:lnTo>
                  <a:lnTo>
                    <a:pt x="6458" y="6130"/>
                  </a:lnTo>
                  <a:lnTo>
                    <a:pt x="6468" y="6142"/>
                  </a:lnTo>
                  <a:lnTo>
                    <a:pt x="6479" y="6150"/>
                  </a:lnTo>
                  <a:lnTo>
                    <a:pt x="6495" y="6150"/>
                  </a:lnTo>
                  <a:lnTo>
                    <a:pt x="6499" y="6145"/>
                  </a:lnTo>
                  <a:lnTo>
                    <a:pt x="6502" y="6137"/>
                  </a:lnTo>
                  <a:lnTo>
                    <a:pt x="6505" y="6135"/>
                  </a:lnTo>
                  <a:lnTo>
                    <a:pt x="6508" y="6132"/>
                  </a:lnTo>
                  <a:lnTo>
                    <a:pt x="6517" y="6121"/>
                  </a:lnTo>
                  <a:lnTo>
                    <a:pt x="6520" y="6108"/>
                  </a:lnTo>
                  <a:lnTo>
                    <a:pt x="6520" y="6095"/>
                  </a:lnTo>
                  <a:lnTo>
                    <a:pt x="6516" y="6082"/>
                  </a:lnTo>
                  <a:lnTo>
                    <a:pt x="6514" y="6076"/>
                  </a:lnTo>
                  <a:lnTo>
                    <a:pt x="6513" y="6073"/>
                  </a:lnTo>
                  <a:lnTo>
                    <a:pt x="6509" y="6065"/>
                  </a:lnTo>
                  <a:lnTo>
                    <a:pt x="6504" y="6057"/>
                  </a:lnTo>
                  <a:lnTo>
                    <a:pt x="6503" y="6056"/>
                  </a:lnTo>
                  <a:lnTo>
                    <a:pt x="6495" y="6046"/>
                  </a:lnTo>
                  <a:lnTo>
                    <a:pt x="6491" y="6044"/>
                  </a:lnTo>
                  <a:lnTo>
                    <a:pt x="6491" y="6115"/>
                  </a:lnTo>
                  <a:lnTo>
                    <a:pt x="6488" y="6125"/>
                  </a:lnTo>
                  <a:lnTo>
                    <a:pt x="6482" y="6135"/>
                  </a:lnTo>
                  <a:lnTo>
                    <a:pt x="6471" y="6120"/>
                  </a:lnTo>
                  <a:lnTo>
                    <a:pt x="6471" y="6119"/>
                  </a:lnTo>
                  <a:lnTo>
                    <a:pt x="6465" y="6106"/>
                  </a:lnTo>
                  <a:lnTo>
                    <a:pt x="6463" y="6091"/>
                  </a:lnTo>
                  <a:lnTo>
                    <a:pt x="6465" y="6076"/>
                  </a:lnTo>
                  <a:lnTo>
                    <a:pt x="6475" y="6082"/>
                  </a:lnTo>
                  <a:lnTo>
                    <a:pt x="6473" y="6094"/>
                  </a:lnTo>
                  <a:lnTo>
                    <a:pt x="6484" y="6101"/>
                  </a:lnTo>
                  <a:lnTo>
                    <a:pt x="6490" y="6107"/>
                  </a:lnTo>
                  <a:lnTo>
                    <a:pt x="6491" y="6115"/>
                  </a:lnTo>
                  <a:lnTo>
                    <a:pt x="6491" y="6044"/>
                  </a:lnTo>
                  <a:lnTo>
                    <a:pt x="6487" y="6042"/>
                  </a:lnTo>
                  <a:lnTo>
                    <a:pt x="6476" y="6043"/>
                  </a:lnTo>
                  <a:lnTo>
                    <a:pt x="6462" y="6050"/>
                  </a:lnTo>
                  <a:lnTo>
                    <a:pt x="6457" y="6052"/>
                  </a:lnTo>
                  <a:lnTo>
                    <a:pt x="6452" y="6053"/>
                  </a:lnTo>
                  <a:lnTo>
                    <a:pt x="6445" y="6056"/>
                  </a:lnTo>
                  <a:lnTo>
                    <a:pt x="6445" y="5682"/>
                  </a:lnTo>
                  <a:lnTo>
                    <a:pt x="6448" y="5669"/>
                  </a:lnTo>
                  <a:lnTo>
                    <a:pt x="6437" y="5658"/>
                  </a:lnTo>
                  <a:lnTo>
                    <a:pt x="6433" y="5671"/>
                  </a:lnTo>
                  <a:lnTo>
                    <a:pt x="6432" y="5682"/>
                  </a:lnTo>
                  <a:lnTo>
                    <a:pt x="6432" y="5695"/>
                  </a:lnTo>
                  <a:lnTo>
                    <a:pt x="6432" y="5785"/>
                  </a:lnTo>
                  <a:lnTo>
                    <a:pt x="6431" y="6094"/>
                  </a:lnTo>
                  <a:lnTo>
                    <a:pt x="6431" y="6181"/>
                  </a:lnTo>
                  <a:lnTo>
                    <a:pt x="6431" y="6242"/>
                  </a:lnTo>
                  <a:lnTo>
                    <a:pt x="6431" y="6273"/>
                  </a:lnTo>
                  <a:lnTo>
                    <a:pt x="6430" y="6308"/>
                  </a:lnTo>
                  <a:lnTo>
                    <a:pt x="6429" y="6355"/>
                  </a:lnTo>
                  <a:lnTo>
                    <a:pt x="6428" y="6398"/>
                  </a:lnTo>
                  <a:lnTo>
                    <a:pt x="6428" y="6443"/>
                  </a:lnTo>
                  <a:lnTo>
                    <a:pt x="6428" y="6465"/>
                  </a:lnTo>
                  <a:lnTo>
                    <a:pt x="6429" y="6486"/>
                  </a:lnTo>
                  <a:lnTo>
                    <a:pt x="6434" y="6507"/>
                  </a:lnTo>
                  <a:lnTo>
                    <a:pt x="6442" y="6528"/>
                  </a:lnTo>
                  <a:lnTo>
                    <a:pt x="6452" y="6530"/>
                  </a:lnTo>
                  <a:lnTo>
                    <a:pt x="6461" y="6536"/>
                  </a:lnTo>
                  <a:lnTo>
                    <a:pt x="6468" y="6542"/>
                  </a:lnTo>
                  <a:lnTo>
                    <a:pt x="6476" y="6549"/>
                  </a:lnTo>
                  <a:lnTo>
                    <a:pt x="6768" y="6782"/>
                  </a:lnTo>
                  <a:lnTo>
                    <a:pt x="6780" y="6792"/>
                  </a:lnTo>
                  <a:lnTo>
                    <a:pt x="6824" y="6825"/>
                  </a:lnTo>
                  <a:lnTo>
                    <a:pt x="6827" y="6792"/>
                  </a:lnTo>
                  <a:lnTo>
                    <a:pt x="6827" y="6790"/>
                  </a:lnTo>
                  <a:lnTo>
                    <a:pt x="6827" y="6761"/>
                  </a:lnTo>
                  <a:lnTo>
                    <a:pt x="6827" y="6731"/>
                  </a:lnTo>
                  <a:lnTo>
                    <a:pt x="6827" y="6701"/>
                  </a:lnTo>
                  <a:lnTo>
                    <a:pt x="6827" y="6670"/>
                  </a:lnTo>
                  <a:lnTo>
                    <a:pt x="6827" y="6549"/>
                  </a:lnTo>
                  <a:lnTo>
                    <a:pt x="6828" y="6242"/>
                  </a:lnTo>
                  <a:lnTo>
                    <a:pt x="6829" y="6212"/>
                  </a:lnTo>
                  <a:lnTo>
                    <a:pt x="6829" y="6181"/>
                  </a:lnTo>
                  <a:lnTo>
                    <a:pt x="6829" y="6150"/>
                  </a:lnTo>
                  <a:lnTo>
                    <a:pt x="6830" y="6082"/>
                  </a:lnTo>
                  <a:lnTo>
                    <a:pt x="6832" y="5998"/>
                  </a:lnTo>
                  <a:lnTo>
                    <a:pt x="6832" y="5968"/>
                  </a:lnTo>
                  <a:lnTo>
                    <a:pt x="6832" y="5846"/>
                  </a:lnTo>
                  <a:close/>
                  <a:moveTo>
                    <a:pt x="6860" y="6917"/>
                  </a:moveTo>
                  <a:lnTo>
                    <a:pt x="6858" y="6898"/>
                  </a:lnTo>
                  <a:lnTo>
                    <a:pt x="6853" y="6881"/>
                  </a:lnTo>
                  <a:lnTo>
                    <a:pt x="6846" y="6866"/>
                  </a:lnTo>
                  <a:lnTo>
                    <a:pt x="6840" y="6851"/>
                  </a:lnTo>
                  <a:lnTo>
                    <a:pt x="6838" y="6845"/>
                  </a:lnTo>
                  <a:lnTo>
                    <a:pt x="6832" y="6841"/>
                  </a:lnTo>
                  <a:lnTo>
                    <a:pt x="6825" y="6832"/>
                  </a:lnTo>
                  <a:lnTo>
                    <a:pt x="6830" y="6858"/>
                  </a:lnTo>
                  <a:lnTo>
                    <a:pt x="6837" y="6879"/>
                  </a:lnTo>
                  <a:lnTo>
                    <a:pt x="6846" y="6897"/>
                  </a:lnTo>
                  <a:lnTo>
                    <a:pt x="6860" y="69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2F3B218-10C4-4A47-99FE-A150A6250202}"/>
              </a:ext>
            </a:extLst>
          </p:cNvPr>
          <p:cNvSpPr txBox="1"/>
          <p:nvPr/>
        </p:nvSpPr>
        <p:spPr>
          <a:xfrm>
            <a:off x="5533701" y="4613274"/>
            <a:ext cx="1862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Community Land Trust</a:t>
            </a:r>
          </a:p>
          <a:p>
            <a:r>
              <a:rPr lang="en-US" sz="1200" b="1"/>
              <a:t>                   NOFA’s</a:t>
            </a:r>
          </a:p>
        </p:txBody>
      </p:sp>
    </p:spTree>
    <p:extLst>
      <p:ext uri="{BB962C8B-B14F-4D97-AF65-F5344CB8AC3E}">
        <p14:creationId xmlns:p14="http://schemas.microsoft.com/office/powerpoint/2010/main" val="1962050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6E93A3-6128-4457-96CC-3C9E10512A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3112" y="819365"/>
            <a:ext cx="4635718" cy="4006167"/>
          </a:xfrm>
        </p:spPr>
        <p:txBody>
          <a:bodyPr vert="horz" lIns="0" tIns="0" rIns="0" bIns="0" anchor="t"/>
          <a:lstStyle/>
          <a:p>
            <a:pPr indent="0"/>
            <a:endParaRPr lang="en-US" sz="1600" dirty="0"/>
          </a:p>
          <a:p>
            <a:pPr indent="0"/>
            <a:r>
              <a:rPr lang="en-US" sz="1600" dirty="0"/>
              <a:t>Community Land Trust </a:t>
            </a:r>
          </a:p>
          <a:p>
            <a:pPr indent="0"/>
            <a:r>
              <a:rPr lang="en-US" sz="1600" dirty="0"/>
              <a:t>Single Family Homeownership NOFA </a:t>
            </a:r>
          </a:p>
          <a:p>
            <a:pPr indent="0"/>
            <a:r>
              <a:rPr lang="en-US" sz="1600" dirty="0"/>
              <a:t>(Round 4)</a:t>
            </a:r>
            <a:endParaRPr lang="en-US" sz="1200" dirty="0"/>
          </a:p>
          <a:p>
            <a:pPr marL="914400" lvl="1" indent="-285750"/>
            <a:r>
              <a:rPr lang="en-US" sz="1200" dirty="0">
                <a:ea typeface="ＭＳ Ｐゴシック"/>
              </a:rPr>
              <a:t>Rolling NOFA opened on June 30th </a:t>
            </a:r>
          </a:p>
          <a:p>
            <a:pPr marL="914400" lvl="1" indent="-285750"/>
            <a:r>
              <a:rPr lang="en-US" sz="1200" dirty="0">
                <a:ea typeface="ＭＳ Ｐゴシック"/>
              </a:rPr>
              <a:t>DHCD made up to $4,000,000 available </a:t>
            </a:r>
          </a:p>
          <a:p>
            <a:pPr marL="914400" lvl="1" indent="-285750"/>
            <a:r>
              <a:rPr lang="en-US" sz="1200" dirty="0">
                <a:ea typeface="ＭＳ Ｐゴシック"/>
              </a:rPr>
              <a:t>Community Land Trust Projects can request up to $1,000,000 per project.</a:t>
            </a:r>
          </a:p>
          <a:p>
            <a:pPr marL="914400" lvl="1" indent="-285750"/>
            <a:r>
              <a:rPr lang="en-US" sz="1200" dirty="0">
                <a:ea typeface="ＭＳ Ｐゴシック"/>
              </a:rPr>
              <a:t>NOFA will run until June 30</a:t>
            </a:r>
            <a:r>
              <a:rPr lang="en-US" sz="1200" baseline="30000" dirty="0">
                <a:ea typeface="ＭＳ Ｐゴシック"/>
              </a:rPr>
              <a:t>th</a:t>
            </a:r>
            <a:r>
              <a:rPr lang="en-US" sz="1200" dirty="0">
                <a:ea typeface="ＭＳ Ｐゴシック"/>
              </a:rPr>
              <a:t> 2024 or until funds run out.</a:t>
            </a:r>
          </a:p>
          <a:p>
            <a:pPr marL="914400" lvl="1" indent="-285750"/>
            <a:r>
              <a:rPr lang="en-US" sz="1200" dirty="0">
                <a:ea typeface="ＭＳ Ｐゴシック"/>
              </a:rPr>
              <a:t>If the funds don’t run out they will roll over to the next FY bucket of money. </a:t>
            </a:r>
          </a:p>
          <a:p>
            <a:pPr marL="800100" lvl="1"/>
            <a:r>
              <a:rPr lang="en-US" sz="1200" dirty="0">
                <a:ea typeface="ＭＳ Ｐゴシック"/>
                <a:cs typeface="Arial"/>
              </a:rPr>
              <a:t>No applications have been submitted.</a:t>
            </a:r>
          </a:p>
          <a:p>
            <a:pPr marL="800100" lvl="1"/>
            <a:r>
              <a:rPr lang="en-US" sz="1200" dirty="0">
                <a:ea typeface="ＭＳ Ｐゴシック"/>
                <a:cs typeface="Arial"/>
              </a:rPr>
              <a:t>Share Baltimore is continuing to work with CLT’s to help with their submissions. </a:t>
            </a:r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  <a:p>
            <a:pPr indent="0"/>
            <a:endParaRPr lang="en-US" sz="1200" dirty="0"/>
          </a:p>
          <a:p>
            <a:pPr marL="457200" lvl="1" indent="0">
              <a:buNone/>
            </a:pPr>
            <a:endParaRPr lang="en-US" sz="1200" b="0" dirty="0"/>
          </a:p>
          <a:p>
            <a:pPr lvl="1"/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  <a:p>
            <a:pPr lvl="1"/>
            <a:endParaRPr lang="en-US" sz="1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A943A-2F35-437B-B41F-81E981991C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05878" y="228989"/>
            <a:ext cx="6611575" cy="233329"/>
          </a:xfrm>
        </p:spPr>
        <p:txBody>
          <a:bodyPr/>
          <a:lstStyle/>
          <a:p>
            <a:r>
              <a:rPr lang="en-US"/>
              <a:t> NOFA INFORMATION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722BF-C843-40A2-A19C-203430254D3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72BE94-206C-4CCF-9025-E0DB3E1293FA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33A94CC-6C9D-472D-98A7-4F1BC7D87A6B}"/>
              </a:ext>
            </a:extLst>
          </p:cNvPr>
          <p:cNvSpPr txBox="1">
            <a:spLocks/>
          </p:cNvSpPr>
          <p:nvPr/>
        </p:nvSpPr>
        <p:spPr>
          <a:xfrm>
            <a:off x="73742" y="4836160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>
              <a:defRPr/>
            </a:pPr>
            <a:r>
              <a:rPr lang="en-US" altLang="en-US" dirty="0"/>
              <a:t>01/23/2024</a:t>
            </a:r>
          </a:p>
        </p:txBody>
      </p:sp>
      <p:grpSp>
        <p:nvGrpSpPr>
          <p:cNvPr id="4" name="docshapegroup1">
            <a:extLst>
              <a:ext uri="{FF2B5EF4-FFF2-40B4-BE49-F238E27FC236}">
                <a16:creationId xmlns:a16="http://schemas.microsoft.com/office/drawing/2014/main" id="{75CF0A67-5C27-4738-96B5-1BEC7C807FC1}"/>
              </a:ext>
            </a:extLst>
          </p:cNvPr>
          <p:cNvGrpSpPr>
            <a:grpSpLocks/>
          </p:cNvGrpSpPr>
          <p:nvPr/>
        </p:nvGrpSpPr>
        <p:grpSpPr bwMode="auto">
          <a:xfrm>
            <a:off x="4841460" y="848842"/>
            <a:ext cx="3971875" cy="3678375"/>
            <a:chOff x="1133" y="302"/>
            <a:chExt cx="10007" cy="9263"/>
          </a:xfrm>
        </p:grpSpPr>
        <p:pic>
          <p:nvPicPr>
            <p:cNvPr id="1027" name="docshape2">
              <a:extLst>
                <a:ext uri="{FF2B5EF4-FFF2-40B4-BE49-F238E27FC236}">
                  <a16:creationId xmlns:a16="http://schemas.microsoft.com/office/drawing/2014/main" id="{B9334CB0-FC52-431D-A6D9-70DC176BD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" y="301"/>
              <a:ext cx="9738" cy="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docshape3">
              <a:extLst>
                <a:ext uri="{FF2B5EF4-FFF2-40B4-BE49-F238E27FC236}">
                  <a16:creationId xmlns:a16="http://schemas.microsoft.com/office/drawing/2014/main" id="{543A7795-84AB-4B90-881F-7E5EF7CE0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7" y="630"/>
              <a:ext cx="6251" cy="7986"/>
            </a:xfrm>
            <a:custGeom>
              <a:avLst/>
              <a:gdLst>
                <a:gd name="T0" fmla="+- 0 6707 4098"/>
                <a:gd name="T1" fmla="*/ T0 w 6251"/>
                <a:gd name="T2" fmla="+- 0 716 630"/>
                <a:gd name="T3" fmla="*/ 716 h 7986"/>
                <a:gd name="T4" fmla="+- 0 5923 4098"/>
                <a:gd name="T5" fmla="*/ T4 w 6251"/>
                <a:gd name="T6" fmla="+- 0 712 630"/>
                <a:gd name="T7" fmla="*/ 712 h 7986"/>
                <a:gd name="T8" fmla="+- 0 5899 4098"/>
                <a:gd name="T9" fmla="*/ T8 w 6251"/>
                <a:gd name="T10" fmla="+- 0 725 630"/>
                <a:gd name="T11" fmla="*/ 725 h 7986"/>
                <a:gd name="T12" fmla="+- 0 5904 4098"/>
                <a:gd name="T13" fmla="*/ T12 w 6251"/>
                <a:gd name="T14" fmla="+- 0 1993 630"/>
                <a:gd name="T15" fmla="*/ 1993 h 7986"/>
                <a:gd name="T16" fmla="+- 0 5916 4098"/>
                <a:gd name="T17" fmla="*/ T16 w 6251"/>
                <a:gd name="T18" fmla="+- 0 2019 630"/>
                <a:gd name="T19" fmla="*/ 2019 h 7986"/>
                <a:gd name="T20" fmla="+- 0 5919 4098"/>
                <a:gd name="T21" fmla="*/ T20 w 6251"/>
                <a:gd name="T22" fmla="+- 0 754 630"/>
                <a:gd name="T23" fmla="*/ 754 h 7986"/>
                <a:gd name="T24" fmla="+- 0 6011 4098"/>
                <a:gd name="T25" fmla="*/ T24 w 6251"/>
                <a:gd name="T26" fmla="+- 0 730 630"/>
                <a:gd name="T27" fmla="*/ 730 h 7986"/>
                <a:gd name="T28" fmla="+- 0 6581 4098"/>
                <a:gd name="T29" fmla="*/ T28 w 6251"/>
                <a:gd name="T30" fmla="+- 0 728 630"/>
                <a:gd name="T31" fmla="*/ 728 h 7986"/>
                <a:gd name="T32" fmla="+- 0 6733 4098"/>
                <a:gd name="T33" fmla="*/ T32 w 6251"/>
                <a:gd name="T34" fmla="+- 0 732 630"/>
                <a:gd name="T35" fmla="*/ 732 h 7986"/>
                <a:gd name="T36" fmla="+- 0 6737 4098"/>
                <a:gd name="T37" fmla="*/ T36 w 6251"/>
                <a:gd name="T38" fmla="+- 0 1987 630"/>
                <a:gd name="T39" fmla="*/ 1987 h 7986"/>
                <a:gd name="T40" fmla="+- 0 6745 4098"/>
                <a:gd name="T41" fmla="*/ T40 w 6251"/>
                <a:gd name="T42" fmla="+- 0 2004 630"/>
                <a:gd name="T43" fmla="*/ 2004 h 7986"/>
                <a:gd name="T44" fmla="+- 0 6752 4098"/>
                <a:gd name="T45" fmla="*/ T44 w 6251"/>
                <a:gd name="T46" fmla="+- 0 727 630"/>
                <a:gd name="T47" fmla="*/ 727 h 7986"/>
                <a:gd name="T48" fmla="+- 0 7755 4098"/>
                <a:gd name="T49" fmla="*/ T48 w 6251"/>
                <a:gd name="T50" fmla="+- 0 718 630"/>
                <a:gd name="T51" fmla="*/ 718 h 7986"/>
                <a:gd name="T52" fmla="+- 0 7746 4098"/>
                <a:gd name="T53" fmla="*/ T52 w 6251"/>
                <a:gd name="T54" fmla="+- 0 948 630"/>
                <a:gd name="T55" fmla="*/ 948 h 7986"/>
                <a:gd name="T56" fmla="+- 0 7741 4098"/>
                <a:gd name="T57" fmla="*/ T56 w 6251"/>
                <a:gd name="T58" fmla="+- 0 2037 630"/>
                <a:gd name="T59" fmla="*/ 2037 h 7986"/>
                <a:gd name="T60" fmla="+- 0 6860 4098"/>
                <a:gd name="T61" fmla="*/ T60 w 6251"/>
                <a:gd name="T62" fmla="+- 0 2042 630"/>
                <a:gd name="T63" fmla="*/ 2042 h 7986"/>
                <a:gd name="T64" fmla="+- 0 7596 4098"/>
                <a:gd name="T65" fmla="*/ T64 w 6251"/>
                <a:gd name="T66" fmla="+- 0 2058 630"/>
                <a:gd name="T67" fmla="*/ 2058 h 7986"/>
                <a:gd name="T68" fmla="+- 0 7758 4098"/>
                <a:gd name="T69" fmla="*/ T68 w 6251"/>
                <a:gd name="T70" fmla="+- 0 2048 630"/>
                <a:gd name="T71" fmla="*/ 2048 h 7986"/>
                <a:gd name="T72" fmla="+- 0 7805 4098"/>
                <a:gd name="T73" fmla="*/ T72 w 6251"/>
                <a:gd name="T74" fmla="+- 0 635 630"/>
                <a:gd name="T75" fmla="*/ 635 h 7986"/>
                <a:gd name="T76" fmla="+- 0 6225 4098"/>
                <a:gd name="T77" fmla="*/ T76 w 6251"/>
                <a:gd name="T78" fmla="+- 0 631 630"/>
                <a:gd name="T79" fmla="*/ 631 h 7986"/>
                <a:gd name="T80" fmla="+- 0 4110 4098"/>
                <a:gd name="T81" fmla="*/ T80 w 6251"/>
                <a:gd name="T82" fmla="+- 0 633 630"/>
                <a:gd name="T83" fmla="*/ 633 h 7986"/>
                <a:gd name="T84" fmla="+- 0 4152 4098"/>
                <a:gd name="T85" fmla="*/ T84 w 6251"/>
                <a:gd name="T86" fmla="+- 0 652 630"/>
                <a:gd name="T87" fmla="*/ 652 h 7986"/>
                <a:gd name="T88" fmla="+- 0 4970 4098"/>
                <a:gd name="T89" fmla="*/ T88 w 6251"/>
                <a:gd name="T90" fmla="+- 0 647 630"/>
                <a:gd name="T91" fmla="*/ 647 h 7986"/>
                <a:gd name="T92" fmla="+- 0 7896 4098"/>
                <a:gd name="T93" fmla="*/ T92 w 6251"/>
                <a:gd name="T94" fmla="+- 0 2243 630"/>
                <a:gd name="T95" fmla="*/ 2243 h 7986"/>
                <a:gd name="T96" fmla="+- 0 7880 4098"/>
                <a:gd name="T97" fmla="*/ T96 w 6251"/>
                <a:gd name="T98" fmla="+- 0 2199 630"/>
                <a:gd name="T99" fmla="*/ 2199 h 7986"/>
                <a:gd name="T100" fmla="+- 0 7873 4098"/>
                <a:gd name="T101" fmla="*/ T100 w 6251"/>
                <a:gd name="T102" fmla="+- 0 3665 630"/>
                <a:gd name="T103" fmla="*/ 3665 h 7986"/>
                <a:gd name="T104" fmla="+- 0 7889 4098"/>
                <a:gd name="T105" fmla="*/ T104 w 6251"/>
                <a:gd name="T106" fmla="+- 0 3731 630"/>
                <a:gd name="T107" fmla="*/ 3731 h 7986"/>
                <a:gd name="T108" fmla="+- 0 7892 4098"/>
                <a:gd name="T109" fmla="*/ T108 w 6251"/>
                <a:gd name="T110" fmla="+- 0 2451 630"/>
                <a:gd name="T111" fmla="*/ 2451 h 7986"/>
                <a:gd name="T112" fmla="+- 0 8972 4098"/>
                <a:gd name="T113" fmla="*/ T112 w 6251"/>
                <a:gd name="T114" fmla="+- 0 6990 630"/>
                <a:gd name="T115" fmla="*/ 6990 h 7986"/>
                <a:gd name="T116" fmla="+- 0 8957 4098"/>
                <a:gd name="T117" fmla="*/ T116 w 6251"/>
                <a:gd name="T118" fmla="+- 0 7973 630"/>
                <a:gd name="T119" fmla="*/ 7973 h 7986"/>
                <a:gd name="T120" fmla="+- 0 8943 4098"/>
                <a:gd name="T121" fmla="*/ T120 w 6251"/>
                <a:gd name="T122" fmla="+- 0 7976 630"/>
                <a:gd name="T123" fmla="*/ 7976 h 7986"/>
                <a:gd name="T124" fmla="+- 0 8550 4098"/>
                <a:gd name="T125" fmla="*/ T124 w 6251"/>
                <a:gd name="T126" fmla="+- 0 7400 630"/>
                <a:gd name="T127" fmla="*/ 7400 h 7986"/>
                <a:gd name="T128" fmla="+- 0 8552 4098"/>
                <a:gd name="T129" fmla="*/ T128 w 6251"/>
                <a:gd name="T130" fmla="+- 0 6990 630"/>
                <a:gd name="T131" fmla="*/ 6990 h 7986"/>
                <a:gd name="T132" fmla="+- 0 8560 4098"/>
                <a:gd name="T133" fmla="*/ T132 w 6251"/>
                <a:gd name="T134" fmla="+- 0 6740 630"/>
                <a:gd name="T135" fmla="*/ 6740 h 7986"/>
                <a:gd name="T136" fmla="+- 0 8950 4098"/>
                <a:gd name="T137" fmla="*/ T136 w 6251"/>
                <a:gd name="T138" fmla="+- 0 6970 630"/>
                <a:gd name="T139" fmla="*/ 6970 h 7986"/>
                <a:gd name="T140" fmla="+- 0 8950 4098"/>
                <a:gd name="T141" fmla="*/ T140 w 6251"/>
                <a:gd name="T142" fmla="+- 0 6952 630"/>
                <a:gd name="T143" fmla="*/ 6952 h 7986"/>
                <a:gd name="T144" fmla="+- 0 8597 4098"/>
                <a:gd name="T145" fmla="*/ T144 w 6251"/>
                <a:gd name="T146" fmla="+- 0 6740 630"/>
                <a:gd name="T147" fmla="*/ 6740 h 7986"/>
                <a:gd name="T148" fmla="+- 0 8539 4098"/>
                <a:gd name="T149" fmla="*/ T148 w 6251"/>
                <a:gd name="T150" fmla="+- 0 6727 630"/>
                <a:gd name="T151" fmla="*/ 6727 h 7986"/>
                <a:gd name="T152" fmla="+- 0 8541 4098"/>
                <a:gd name="T153" fmla="*/ T152 w 6251"/>
                <a:gd name="T154" fmla="+- 0 7039 630"/>
                <a:gd name="T155" fmla="*/ 7039 h 7986"/>
                <a:gd name="T156" fmla="+- 0 8539 4098"/>
                <a:gd name="T157" fmla="*/ T156 w 6251"/>
                <a:gd name="T158" fmla="+- 0 7606 630"/>
                <a:gd name="T159" fmla="*/ 7606 h 7986"/>
                <a:gd name="T160" fmla="+- 0 8568 4098"/>
                <a:gd name="T161" fmla="*/ T160 w 6251"/>
                <a:gd name="T162" fmla="+- 0 7649 630"/>
                <a:gd name="T163" fmla="*/ 7649 h 7986"/>
                <a:gd name="T164" fmla="+- 0 8941 4098"/>
                <a:gd name="T165" fmla="*/ T164 w 6251"/>
                <a:gd name="T166" fmla="+- 0 7995 630"/>
                <a:gd name="T167" fmla="*/ 7995 h 7986"/>
                <a:gd name="T168" fmla="+- 0 8970 4098"/>
                <a:gd name="T169" fmla="*/ T168 w 6251"/>
                <a:gd name="T170" fmla="+- 0 7368 630"/>
                <a:gd name="T171" fmla="*/ 7368 h 7986"/>
                <a:gd name="T172" fmla="+- 0 9571 4098"/>
                <a:gd name="T173" fmla="*/ T172 w 6251"/>
                <a:gd name="T174" fmla="+- 0 8569 630"/>
                <a:gd name="T175" fmla="*/ 8569 h 7986"/>
                <a:gd name="T176" fmla="+- 0 9556 4098"/>
                <a:gd name="T177" fmla="*/ T176 w 6251"/>
                <a:gd name="T178" fmla="+- 0 8523 630"/>
                <a:gd name="T179" fmla="*/ 8523 h 7986"/>
                <a:gd name="T180" fmla="+- 0 9546 4098"/>
                <a:gd name="T181" fmla="*/ T180 w 6251"/>
                <a:gd name="T182" fmla="+- 0 7313 630"/>
                <a:gd name="T183" fmla="*/ 7313 h 7986"/>
                <a:gd name="T184" fmla="+- 0 9524 4098"/>
                <a:gd name="T185" fmla="*/ T184 w 6251"/>
                <a:gd name="T186" fmla="+- 0 8521 630"/>
                <a:gd name="T187" fmla="*/ 8521 h 7986"/>
                <a:gd name="T188" fmla="+- 0 9024 4098"/>
                <a:gd name="T189" fmla="*/ T188 w 6251"/>
                <a:gd name="T190" fmla="+- 0 8039 630"/>
                <a:gd name="T191" fmla="*/ 8039 h 7986"/>
                <a:gd name="T192" fmla="+- 0 9030 4098"/>
                <a:gd name="T193" fmla="*/ T192 w 6251"/>
                <a:gd name="T194" fmla="+- 0 7033 630"/>
                <a:gd name="T195" fmla="*/ 7033 h 7986"/>
                <a:gd name="T196" fmla="+- 0 9061 4098"/>
                <a:gd name="T197" fmla="*/ T196 w 6251"/>
                <a:gd name="T198" fmla="+- 0 7037 630"/>
                <a:gd name="T199" fmla="*/ 7037 h 7986"/>
                <a:gd name="T200" fmla="+- 0 9028 4098"/>
                <a:gd name="T201" fmla="*/ T200 w 6251"/>
                <a:gd name="T202" fmla="+- 0 7000 630"/>
                <a:gd name="T203" fmla="*/ 7000 h 7986"/>
                <a:gd name="T204" fmla="+- 0 9019 4098"/>
                <a:gd name="T205" fmla="*/ T204 w 6251"/>
                <a:gd name="T206" fmla="+- 0 7656 630"/>
                <a:gd name="T207" fmla="*/ 7656 h 7986"/>
                <a:gd name="T208" fmla="+- 0 9013 4098"/>
                <a:gd name="T209" fmla="*/ T208 w 6251"/>
                <a:gd name="T210" fmla="+- 0 7913 630"/>
                <a:gd name="T211" fmla="*/ 7913 h 7986"/>
                <a:gd name="T212" fmla="+- 0 9011 4098"/>
                <a:gd name="T213" fmla="*/ T212 w 6251"/>
                <a:gd name="T214" fmla="+- 0 8057 630"/>
                <a:gd name="T215" fmla="*/ 8057 h 7986"/>
                <a:gd name="T216" fmla="+- 0 9560 4098"/>
                <a:gd name="T217" fmla="*/ T216 w 6251"/>
                <a:gd name="T218" fmla="+- 0 8564 630"/>
                <a:gd name="T219" fmla="*/ 8564 h 7986"/>
                <a:gd name="T220" fmla="+- 0 10273 4098"/>
                <a:gd name="T221" fmla="*/ T220 w 6251"/>
                <a:gd name="T222" fmla="+- 0 6919 630"/>
                <a:gd name="T223" fmla="*/ 6919 h 7986"/>
                <a:gd name="T224" fmla="+- 0 9378 4098"/>
                <a:gd name="T225" fmla="*/ T224 w 6251"/>
                <a:gd name="T226" fmla="+- 0 4784 630"/>
                <a:gd name="T227" fmla="*/ 4784 h 7986"/>
                <a:gd name="T228" fmla="+- 0 9366 4098"/>
                <a:gd name="T229" fmla="*/ T228 w 6251"/>
                <a:gd name="T230" fmla="+- 0 4754 630"/>
                <a:gd name="T231" fmla="*/ 4754 h 7986"/>
                <a:gd name="T232" fmla="+- 0 9365 4098"/>
                <a:gd name="T233" fmla="*/ T232 w 6251"/>
                <a:gd name="T234" fmla="+- 0 6471 630"/>
                <a:gd name="T235" fmla="*/ 6471 h 7986"/>
                <a:gd name="T236" fmla="+- 0 10254 4098"/>
                <a:gd name="T237" fmla="*/ T236 w 6251"/>
                <a:gd name="T238" fmla="+- 0 6926 630"/>
                <a:gd name="T239" fmla="*/ 6926 h 7986"/>
                <a:gd name="T240" fmla="+- 0 10348 4098"/>
                <a:gd name="T241" fmla="*/ T240 w 6251"/>
                <a:gd name="T242" fmla="+- 0 7374 630"/>
                <a:gd name="T243" fmla="*/ 7374 h 7986"/>
                <a:gd name="T244" fmla="+- 0 10334 4098"/>
                <a:gd name="T245" fmla="*/ T244 w 6251"/>
                <a:gd name="T246" fmla="+- 0 7361 630"/>
                <a:gd name="T247" fmla="*/ 7361 h 7986"/>
                <a:gd name="T248" fmla="+- 0 10338 4098"/>
                <a:gd name="T249" fmla="*/ T248 w 6251"/>
                <a:gd name="T250" fmla="+- 0 8616 630"/>
                <a:gd name="T251" fmla="*/ 8616 h 79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  <a:cxn ang="0">
                  <a:pos x="T249" y="T251"/>
                </a:cxn>
              </a:cxnLst>
              <a:rect l="0" t="0" r="r" b="b"/>
              <a:pathLst>
                <a:path w="6251" h="7986">
                  <a:moveTo>
                    <a:pt x="2654" y="97"/>
                  </a:moveTo>
                  <a:lnTo>
                    <a:pt x="2652" y="93"/>
                  </a:lnTo>
                  <a:lnTo>
                    <a:pt x="2647" y="87"/>
                  </a:lnTo>
                  <a:lnTo>
                    <a:pt x="2609" y="86"/>
                  </a:lnTo>
                  <a:lnTo>
                    <a:pt x="1872" y="86"/>
                  </a:lnTo>
                  <a:lnTo>
                    <a:pt x="1856" y="86"/>
                  </a:lnTo>
                  <a:lnTo>
                    <a:pt x="1841" y="86"/>
                  </a:lnTo>
                  <a:lnTo>
                    <a:pt x="1825" y="82"/>
                  </a:lnTo>
                  <a:lnTo>
                    <a:pt x="1809" y="74"/>
                  </a:lnTo>
                  <a:lnTo>
                    <a:pt x="1805" y="82"/>
                  </a:lnTo>
                  <a:lnTo>
                    <a:pt x="1798" y="91"/>
                  </a:lnTo>
                  <a:lnTo>
                    <a:pt x="1801" y="95"/>
                  </a:lnTo>
                  <a:lnTo>
                    <a:pt x="1806" y="109"/>
                  </a:lnTo>
                  <a:lnTo>
                    <a:pt x="1807" y="124"/>
                  </a:lnTo>
                  <a:lnTo>
                    <a:pt x="1807" y="153"/>
                  </a:lnTo>
                  <a:lnTo>
                    <a:pt x="1806" y="1363"/>
                  </a:lnTo>
                  <a:lnTo>
                    <a:pt x="1807" y="1389"/>
                  </a:lnTo>
                  <a:lnTo>
                    <a:pt x="1809" y="1394"/>
                  </a:lnTo>
                  <a:lnTo>
                    <a:pt x="1813" y="1405"/>
                  </a:lnTo>
                  <a:lnTo>
                    <a:pt x="1818" y="1389"/>
                  </a:lnTo>
                  <a:lnTo>
                    <a:pt x="1820" y="1375"/>
                  </a:lnTo>
                  <a:lnTo>
                    <a:pt x="1819" y="1349"/>
                  </a:lnTo>
                  <a:lnTo>
                    <a:pt x="1822" y="147"/>
                  </a:lnTo>
                  <a:lnTo>
                    <a:pt x="1821" y="124"/>
                  </a:lnTo>
                  <a:lnTo>
                    <a:pt x="1823" y="113"/>
                  </a:lnTo>
                  <a:lnTo>
                    <a:pt x="1828" y="103"/>
                  </a:lnTo>
                  <a:lnTo>
                    <a:pt x="1856" y="102"/>
                  </a:lnTo>
                  <a:lnTo>
                    <a:pt x="1913" y="100"/>
                  </a:lnTo>
                  <a:lnTo>
                    <a:pt x="1990" y="99"/>
                  </a:lnTo>
                  <a:lnTo>
                    <a:pt x="2083" y="98"/>
                  </a:lnTo>
                  <a:lnTo>
                    <a:pt x="2290" y="98"/>
                  </a:lnTo>
                  <a:lnTo>
                    <a:pt x="2483" y="98"/>
                  </a:lnTo>
                  <a:lnTo>
                    <a:pt x="2558" y="98"/>
                  </a:lnTo>
                  <a:lnTo>
                    <a:pt x="2619" y="100"/>
                  </a:lnTo>
                  <a:lnTo>
                    <a:pt x="2626" y="101"/>
                  </a:lnTo>
                  <a:lnTo>
                    <a:pt x="2635" y="102"/>
                  </a:lnTo>
                  <a:lnTo>
                    <a:pt x="2638" y="117"/>
                  </a:lnTo>
                  <a:lnTo>
                    <a:pt x="2639" y="131"/>
                  </a:lnTo>
                  <a:lnTo>
                    <a:pt x="2639" y="158"/>
                  </a:lnTo>
                  <a:lnTo>
                    <a:pt x="2639" y="1357"/>
                  </a:lnTo>
                  <a:lnTo>
                    <a:pt x="2637" y="1367"/>
                  </a:lnTo>
                  <a:lnTo>
                    <a:pt x="2642" y="1377"/>
                  </a:lnTo>
                  <a:lnTo>
                    <a:pt x="2646" y="1374"/>
                  </a:lnTo>
                  <a:lnTo>
                    <a:pt x="2647" y="1374"/>
                  </a:lnTo>
                  <a:lnTo>
                    <a:pt x="2651" y="1368"/>
                  </a:lnTo>
                  <a:lnTo>
                    <a:pt x="2653" y="1362"/>
                  </a:lnTo>
                  <a:lnTo>
                    <a:pt x="2653" y="1359"/>
                  </a:lnTo>
                  <a:lnTo>
                    <a:pt x="2654" y="97"/>
                  </a:lnTo>
                  <a:close/>
                  <a:moveTo>
                    <a:pt x="3663" y="114"/>
                  </a:moveTo>
                  <a:lnTo>
                    <a:pt x="3661" y="101"/>
                  </a:lnTo>
                  <a:lnTo>
                    <a:pt x="3659" y="95"/>
                  </a:lnTo>
                  <a:lnTo>
                    <a:pt x="3657" y="88"/>
                  </a:lnTo>
                  <a:lnTo>
                    <a:pt x="3652" y="122"/>
                  </a:lnTo>
                  <a:lnTo>
                    <a:pt x="3650" y="155"/>
                  </a:lnTo>
                  <a:lnTo>
                    <a:pt x="3649" y="188"/>
                  </a:lnTo>
                  <a:lnTo>
                    <a:pt x="3648" y="318"/>
                  </a:lnTo>
                  <a:lnTo>
                    <a:pt x="3645" y="1272"/>
                  </a:lnTo>
                  <a:lnTo>
                    <a:pt x="3646" y="1338"/>
                  </a:lnTo>
                  <a:lnTo>
                    <a:pt x="3645" y="1372"/>
                  </a:lnTo>
                  <a:lnTo>
                    <a:pt x="3643" y="1407"/>
                  </a:lnTo>
                  <a:lnTo>
                    <a:pt x="3603" y="1409"/>
                  </a:lnTo>
                  <a:lnTo>
                    <a:pt x="2812" y="1411"/>
                  </a:lnTo>
                  <a:lnTo>
                    <a:pt x="2777" y="1411"/>
                  </a:lnTo>
                  <a:lnTo>
                    <a:pt x="2762" y="1412"/>
                  </a:lnTo>
                  <a:lnTo>
                    <a:pt x="2759" y="1418"/>
                  </a:lnTo>
                  <a:lnTo>
                    <a:pt x="2750" y="1427"/>
                  </a:lnTo>
                  <a:lnTo>
                    <a:pt x="2795" y="1428"/>
                  </a:lnTo>
                  <a:lnTo>
                    <a:pt x="3498" y="1428"/>
                  </a:lnTo>
                  <a:lnTo>
                    <a:pt x="3542" y="1427"/>
                  </a:lnTo>
                  <a:lnTo>
                    <a:pt x="3641" y="1424"/>
                  </a:lnTo>
                  <a:lnTo>
                    <a:pt x="3649" y="1420"/>
                  </a:lnTo>
                  <a:lnTo>
                    <a:pt x="3660" y="1418"/>
                  </a:lnTo>
                  <a:lnTo>
                    <a:pt x="3662" y="120"/>
                  </a:lnTo>
                  <a:lnTo>
                    <a:pt x="3663" y="114"/>
                  </a:lnTo>
                  <a:close/>
                  <a:moveTo>
                    <a:pt x="3707" y="14"/>
                  </a:moveTo>
                  <a:lnTo>
                    <a:pt x="3707" y="5"/>
                  </a:lnTo>
                  <a:lnTo>
                    <a:pt x="3694" y="1"/>
                  </a:lnTo>
                  <a:lnTo>
                    <a:pt x="3681" y="0"/>
                  </a:lnTo>
                  <a:lnTo>
                    <a:pt x="3654" y="1"/>
                  </a:lnTo>
                  <a:lnTo>
                    <a:pt x="2127" y="1"/>
                  </a:lnTo>
                  <a:lnTo>
                    <a:pt x="207" y="8"/>
                  </a:lnTo>
                  <a:lnTo>
                    <a:pt x="111" y="10"/>
                  </a:lnTo>
                  <a:lnTo>
                    <a:pt x="62" y="9"/>
                  </a:lnTo>
                  <a:lnTo>
                    <a:pt x="12" y="3"/>
                  </a:lnTo>
                  <a:lnTo>
                    <a:pt x="8" y="7"/>
                  </a:lnTo>
                  <a:lnTo>
                    <a:pt x="0" y="12"/>
                  </a:lnTo>
                  <a:lnTo>
                    <a:pt x="28" y="17"/>
                  </a:lnTo>
                  <a:lnTo>
                    <a:pt x="54" y="22"/>
                  </a:lnTo>
                  <a:lnTo>
                    <a:pt x="80" y="24"/>
                  </a:lnTo>
                  <a:lnTo>
                    <a:pt x="105" y="25"/>
                  </a:lnTo>
                  <a:lnTo>
                    <a:pt x="565" y="19"/>
                  </a:lnTo>
                  <a:lnTo>
                    <a:pt x="872" y="17"/>
                  </a:lnTo>
                  <a:lnTo>
                    <a:pt x="3707" y="14"/>
                  </a:lnTo>
                  <a:close/>
                  <a:moveTo>
                    <a:pt x="3807" y="1772"/>
                  </a:moveTo>
                  <a:lnTo>
                    <a:pt x="3805" y="1720"/>
                  </a:lnTo>
                  <a:lnTo>
                    <a:pt x="3798" y="1613"/>
                  </a:lnTo>
                  <a:lnTo>
                    <a:pt x="3797" y="1602"/>
                  </a:lnTo>
                  <a:lnTo>
                    <a:pt x="3794" y="1591"/>
                  </a:lnTo>
                  <a:lnTo>
                    <a:pt x="3789" y="1580"/>
                  </a:lnTo>
                  <a:lnTo>
                    <a:pt x="3782" y="1569"/>
                  </a:lnTo>
                  <a:lnTo>
                    <a:pt x="3777" y="1582"/>
                  </a:lnTo>
                  <a:lnTo>
                    <a:pt x="3775" y="1594"/>
                  </a:lnTo>
                  <a:lnTo>
                    <a:pt x="3775" y="1617"/>
                  </a:lnTo>
                  <a:lnTo>
                    <a:pt x="3775" y="3035"/>
                  </a:lnTo>
                  <a:lnTo>
                    <a:pt x="3776" y="3069"/>
                  </a:lnTo>
                  <a:lnTo>
                    <a:pt x="3777" y="3085"/>
                  </a:lnTo>
                  <a:lnTo>
                    <a:pt x="3782" y="3089"/>
                  </a:lnTo>
                  <a:lnTo>
                    <a:pt x="3791" y="3101"/>
                  </a:lnTo>
                  <a:lnTo>
                    <a:pt x="3792" y="3050"/>
                  </a:lnTo>
                  <a:lnTo>
                    <a:pt x="3792" y="1836"/>
                  </a:lnTo>
                  <a:lnTo>
                    <a:pt x="3790" y="1826"/>
                  </a:lnTo>
                  <a:lnTo>
                    <a:pt x="3794" y="1821"/>
                  </a:lnTo>
                  <a:lnTo>
                    <a:pt x="3803" y="1806"/>
                  </a:lnTo>
                  <a:lnTo>
                    <a:pt x="3806" y="1789"/>
                  </a:lnTo>
                  <a:lnTo>
                    <a:pt x="3807" y="1772"/>
                  </a:lnTo>
                  <a:close/>
                  <a:moveTo>
                    <a:pt x="4874" y="6360"/>
                  </a:moveTo>
                  <a:lnTo>
                    <a:pt x="4870" y="6337"/>
                  </a:lnTo>
                  <a:lnTo>
                    <a:pt x="4859" y="6328"/>
                  </a:lnTo>
                  <a:lnTo>
                    <a:pt x="4859" y="6347"/>
                  </a:lnTo>
                  <a:lnTo>
                    <a:pt x="4859" y="7343"/>
                  </a:lnTo>
                  <a:lnTo>
                    <a:pt x="4856" y="7346"/>
                  </a:lnTo>
                  <a:lnTo>
                    <a:pt x="4853" y="7349"/>
                  </a:lnTo>
                  <a:lnTo>
                    <a:pt x="4850" y="7347"/>
                  </a:lnTo>
                  <a:lnTo>
                    <a:pt x="4845" y="7346"/>
                  </a:lnTo>
                  <a:lnTo>
                    <a:pt x="4455" y="6987"/>
                  </a:lnTo>
                  <a:lnTo>
                    <a:pt x="4454" y="6933"/>
                  </a:lnTo>
                  <a:lnTo>
                    <a:pt x="4453" y="6859"/>
                  </a:lnTo>
                  <a:lnTo>
                    <a:pt x="4452" y="6770"/>
                  </a:lnTo>
                  <a:lnTo>
                    <a:pt x="4452" y="6670"/>
                  </a:lnTo>
                  <a:lnTo>
                    <a:pt x="4452" y="6566"/>
                  </a:lnTo>
                  <a:lnTo>
                    <a:pt x="4453" y="6461"/>
                  </a:lnTo>
                  <a:lnTo>
                    <a:pt x="4454" y="6360"/>
                  </a:lnTo>
                  <a:lnTo>
                    <a:pt x="4456" y="6272"/>
                  </a:lnTo>
                  <a:lnTo>
                    <a:pt x="4457" y="6197"/>
                  </a:lnTo>
                  <a:lnTo>
                    <a:pt x="4459" y="6141"/>
                  </a:lnTo>
                  <a:lnTo>
                    <a:pt x="4462" y="6110"/>
                  </a:lnTo>
                  <a:lnTo>
                    <a:pt x="4467" y="6112"/>
                  </a:lnTo>
                  <a:lnTo>
                    <a:pt x="4473" y="6111"/>
                  </a:lnTo>
                  <a:lnTo>
                    <a:pt x="4523" y="6141"/>
                  </a:lnTo>
                  <a:lnTo>
                    <a:pt x="4852" y="6340"/>
                  </a:lnTo>
                  <a:lnTo>
                    <a:pt x="4855" y="6343"/>
                  </a:lnTo>
                  <a:lnTo>
                    <a:pt x="4859" y="6347"/>
                  </a:lnTo>
                  <a:lnTo>
                    <a:pt x="4859" y="6328"/>
                  </a:lnTo>
                  <a:lnTo>
                    <a:pt x="4852" y="6322"/>
                  </a:lnTo>
                  <a:lnTo>
                    <a:pt x="4811" y="6298"/>
                  </a:lnTo>
                  <a:lnTo>
                    <a:pt x="4551" y="6141"/>
                  </a:lnTo>
                  <a:lnTo>
                    <a:pt x="4501" y="6111"/>
                  </a:lnTo>
                  <a:lnTo>
                    <a:pt x="4499" y="6110"/>
                  </a:lnTo>
                  <a:lnTo>
                    <a:pt x="4462" y="6088"/>
                  </a:lnTo>
                  <a:lnTo>
                    <a:pt x="4453" y="6077"/>
                  </a:lnTo>
                  <a:lnTo>
                    <a:pt x="4439" y="6082"/>
                  </a:lnTo>
                  <a:lnTo>
                    <a:pt x="4441" y="6097"/>
                  </a:lnTo>
                  <a:lnTo>
                    <a:pt x="4442" y="6112"/>
                  </a:lnTo>
                  <a:lnTo>
                    <a:pt x="4443" y="6126"/>
                  </a:lnTo>
                  <a:lnTo>
                    <a:pt x="4443" y="6141"/>
                  </a:lnTo>
                  <a:lnTo>
                    <a:pt x="4443" y="6409"/>
                  </a:lnTo>
                  <a:lnTo>
                    <a:pt x="4441" y="6945"/>
                  </a:lnTo>
                  <a:lnTo>
                    <a:pt x="4441" y="6953"/>
                  </a:lnTo>
                  <a:lnTo>
                    <a:pt x="4441" y="6961"/>
                  </a:lnTo>
                  <a:lnTo>
                    <a:pt x="4441" y="6976"/>
                  </a:lnTo>
                  <a:lnTo>
                    <a:pt x="4445" y="6990"/>
                  </a:lnTo>
                  <a:lnTo>
                    <a:pt x="4452" y="7002"/>
                  </a:lnTo>
                  <a:lnTo>
                    <a:pt x="4463" y="7013"/>
                  </a:lnTo>
                  <a:lnTo>
                    <a:pt x="4470" y="7019"/>
                  </a:lnTo>
                  <a:lnTo>
                    <a:pt x="4477" y="7026"/>
                  </a:lnTo>
                  <a:lnTo>
                    <a:pt x="4818" y="7342"/>
                  </a:lnTo>
                  <a:lnTo>
                    <a:pt x="4830" y="7353"/>
                  </a:lnTo>
                  <a:lnTo>
                    <a:pt x="4843" y="7365"/>
                  </a:lnTo>
                  <a:lnTo>
                    <a:pt x="4869" y="7391"/>
                  </a:lnTo>
                  <a:lnTo>
                    <a:pt x="4869" y="7349"/>
                  </a:lnTo>
                  <a:lnTo>
                    <a:pt x="4869" y="7316"/>
                  </a:lnTo>
                  <a:lnTo>
                    <a:pt x="4872" y="6738"/>
                  </a:lnTo>
                  <a:lnTo>
                    <a:pt x="4873" y="6566"/>
                  </a:lnTo>
                  <a:lnTo>
                    <a:pt x="4873" y="6409"/>
                  </a:lnTo>
                  <a:lnTo>
                    <a:pt x="4874" y="6360"/>
                  </a:lnTo>
                  <a:close/>
                  <a:moveTo>
                    <a:pt x="5473" y="7939"/>
                  </a:moveTo>
                  <a:lnTo>
                    <a:pt x="5467" y="7924"/>
                  </a:lnTo>
                  <a:lnTo>
                    <a:pt x="5461" y="7914"/>
                  </a:lnTo>
                  <a:lnTo>
                    <a:pt x="5459" y="7903"/>
                  </a:lnTo>
                  <a:lnTo>
                    <a:pt x="5458" y="7893"/>
                  </a:lnTo>
                  <a:lnTo>
                    <a:pt x="5457" y="7882"/>
                  </a:lnTo>
                  <a:lnTo>
                    <a:pt x="5458" y="7872"/>
                  </a:lnTo>
                  <a:lnTo>
                    <a:pt x="5458" y="6690"/>
                  </a:lnTo>
                  <a:lnTo>
                    <a:pt x="5448" y="6683"/>
                  </a:lnTo>
                  <a:lnTo>
                    <a:pt x="5441" y="6678"/>
                  </a:lnTo>
                  <a:lnTo>
                    <a:pt x="5441" y="6695"/>
                  </a:lnTo>
                  <a:lnTo>
                    <a:pt x="5441" y="7883"/>
                  </a:lnTo>
                  <a:lnTo>
                    <a:pt x="5426" y="7891"/>
                  </a:lnTo>
                  <a:lnTo>
                    <a:pt x="5421" y="7879"/>
                  </a:lnTo>
                  <a:lnTo>
                    <a:pt x="4935" y="7430"/>
                  </a:lnTo>
                  <a:lnTo>
                    <a:pt x="4922" y="7424"/>
                  </a:lnTo>
                  <a:lnTo>
                    <a:pt x="4926" y="7409"/>
                  </a:lnTo>
                  <a:lnTo>
                    <a:pt x="4928" y="7407"/>
                  </a:lnTo>
                  <a:lnTo>
                    <a:pt x="4933" y="7404"/>
                  </a:lnTo>
                  <a:lnTo>
                    <a:pt x="4934" y="7389"/>
                  </a:lnTo>
                  <a:lnTo>
                    <a:pt x="4932" y="6403"/>
                  </a:lnTo>
                  <a:lnTo>
                    <a:pt x="4942" y="6398"/>
                  </a:lnTo>
                  <a:lnTo>
                    <a:pt x="4950" y="6399"/>
                  </a:lnTo>
                  <a:lnTo>
                    <a:pt x="4957" y="6402"/>
                  </a:lnTo>
                  <a:lnTo>
                    <a:pt x="4963" y="6407"/>
                  </a:lnTo>
                  <a:lnTo>
                    <a:pt x="5405" y="6673"/>
                  </a:lnTo>
                  <a:lnTo>
                    <a:pt x="5441" y="6695"/>
                  </a:lnTo>
                  <a:lnTo>
                    <a:pt x="5441" y="6678"/>
                  </a:lnTo>
                  <a:lnTo>
                    <a:pt x="4930" y="6370"/>
                  </a:lnTo>
                  <a:lnTo>
                    <a:pt x="4924" y="6369"/>
                  </a:lnTo>
                  <a:lnTo>
                    <a:pt x="4919" y="6368"/>
                  </a:lnTo>
                  <a:lnTo>
                    <a:pt x="4921" y="6987"/>
                  </a:lnTo>
                  <a:lnTo>
                    <a:pt x="4921" y="7026"/>
                  </a:lnTo>
                  <a:lnTo>
                    <a:pt x="4915" y="7153"/>
                  </a:lnTo>
                  <a:lnTo>
                    <a:pt x="4914" y="7197"/>
                  </a:lnTo>
                  <a:lnTo>
                    <a:pt x="4914" y="7241"/>
                  </a:lnTo>
                  <a:lnTo>
                    <a:pt x="4915" y="7283"/>
                  </a:lnTo>
                  <a:lnTo>
                    <a:pt x="4918" y="7325"/>
                  </a:lnTo>
                  <a:lnTo>
                    <a:pt x="4925" y="7410"/>
                  </a:lnTo>
                  <a:lnTo>
                    <a:pt x="4913" y="7427"/>
                  </a:lnTo>
                  <a:lnTo>
                    <a:pt x="4947" y="7460"/>
                  </a:lnTo>
                  <a:lnTo>
                    <a:pt x="5066" y="7571"/>
                  </a:lnTo>
                  <a:lnTo>
                    <a:pt x="5454" y="7933"/>
                  </a:lnTo>
                  <a:lnTo>
                    <a:pt x="5462" y="7934"/>
                  </a:lnTo>
                  <a:lnTo>
                    <a:pt x="5473" y="7939"/>
                  </a:lnTo>
                  <a:close/>
                  <a:moveTo>
                    <a:pt x="6177" y="6299"/>
                  </a:moveTo>
                  <a:lnTo>
                    <a:pt x="6176" y="6294"/>
                  </a:lnTo>
                  <a:lnTo>
                    <a:pt x="6175" y="6289"/>
                  </a:lnTo>
                  <a:lnTo>
                    <a:pt x="6155" y="6277"/>
                  </a:lnTo>
                  <a:lnTo>
                    <a:pt x="5281" y="5828"/>
                  </a:lnTo>
                  <a:lnTo>
                    <a:pt x="5281" y="4180"/>
                  </a:lnTo>
                  <a:lnTo>
                    <a:pt x="5280" y="4154"/>
                  </a:lnTo>
                  <a:lnTo>
                    <a:pt x="5279" y="4126"/>
                  </a:lnTo>
                  <a:lnTo>
                    <a:pt x="5273" y="4124"/>
                  </a:lnTo>
                  <a:lnTo>
                    <a:pt x="5270" y="4121"/>
                  </a:lnTo>
                  <a:lnTo>
                    <a:pt x="5268" y="4124"/>
                  </a:lnTo>
                  <a:lnTo>
                    <a:pt x="5267" y="4124"/>
                  </a:lnTo>
                  <a:lnTo>
                    <a:pt x="5264" y="4135"/>
                  </a:lnTo>
                  <a:lnTo>
                    <a:pt x="5265" y="5836"/>
                  </a:lnTo>
                  <a:lnTo>
                    <a:pt x="5267" y="5841"/>
                  </a:lnTo>
                  <a:lnTo>
                    <a:pt x="5269" y="5843"/>
                  </a:lnTo>
                  <a:lnTo>
                    <a:pt x="5312" y="5864"/>
                  </a:lnTo>
                  <a:lnTo>
                    <a:pt x="6138" y="6286"/>
                  </a:lnTo>
                  <a:lnTo>
                    <a:pt x="6156" y="6296"/>
                  </a:lnTo>
                  <a:lnTo>
                    <a:pt x="6166" y="6299"/>
                  </a:lnTo>
                  <a:lnTo>
                    <a:pt x="6177" y="6299"/>
                  </a:lnTo>
                  <a:close/>
                  <a:moveTo>
                    <a:pt x="6250" y="7967"/>
                  </a:moveTo>
                  <a:lnTo>
                    <a:pt x="6250" y="6744"/>
                  </a:lnTo>
                  <a:lnTo>
                    <a:pt x="6248" y="6730"/>
                  </a:lnTo>
                  <a:lnTo>
                    <a:pt x="6242" y="6728"/>
                  </a:lnTo>
                  <a:lnTo>
                    <a:pt x="6238" y="6725"/>
                  </a:lnTo>
                  <a:lnTo>
                    <a:pt x="6236" y="6731"/>
                  </a:lnTo>
                  <a:lnTo>
                    <a:pt x="6233" y="6735"/>
                  </a:lnTo>
                  <a:lnTo>
                    <a:pt x="6234" y="7981"/>
                  </a:lnTo>
                  <a:lnTo>
                    <a:pt x="6237" y="7983"/>
                  </a:lnTo>
                  <a:lnTo>
                    <a:pt x="6240" y="7986"/>
                  </a:lnTo>
                  <a:lnTo>
                    <a:pt x="6243" y="7983"/>
                  </a:lnTo>
                  <a:lnTo>
                    <a:pt x="6248" y="7981"/>
                  </a:lnTo>
                  <a:lnTo>
                    <a:pt x="6250" y="79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docshape4">
              <a:extLst>
                <a:ext uri="{FF2B5EF4-FFF2-40B4-BE49-F238E27FC236}">
                  <a16:creationId xmlns:a16="http://schemas.microsoft.com/office/drawing/2014/main" id="{C85A72EB-3C4D-49FE-AA52-4F2E9B60BD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4" y="1438"/>
              <a:ext cx="294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docshape5">
              <a:extLst>
                <a:ext uri="{FF2B5EF4-FFF2-40B4-BE49-F238E27FC236}">
                  <a16:creationId xmlns:a16="http://schemas.microsoft.com/office/drawing/2014/main" id="{006A836E-AE83-44E0-BE16-DA5EDF6B0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" y="715"/>
              <a:ext cx="794" cy="1306"/>
            </a:xfrm>
            <a:custGeom>
              <a:avLst/>
              <a:gdLst>
                <a:gd name="T0" fmla="+- 0 7607 6862"/>
                <a:gd name="T1" fmla="*/ T0 w 794"/>
                <a:gd name="T2" fmla="+- 0 726 716"/>
                <a:gd name="T3" fmla="*/ 726 h 1306"/>
                <a:gd name="T4" fmla="+- 0 7592 6862"/>
                <a:gd name="T5" fmla="*/ T4 w 794"/>
                <a:gd name="T6" fmla="+- 0 718 716"/>
                <a:gd name="T7" fmla="*/ 718 h 1306"/>
                <a:gd name="T8" fmla="+- 0 7579 6862"/>
                <a:gd name="T9" fmla="*/ T8 w 794"/>
                <a:gd name="T10" fmla="+- 0 716 716"/>
                <a:gd name="T11" fmla="*/ 716 h 1306"/>
                <a:gd name="T12" fmla="+- 0 7566 6862"/>
                <a:gd name="T13" fmla="*/ T12 w 794"/>
                <a:gd name="T14" fmla="+- 0 716 716"/>
                <a:gd name="T15" fmla="*/ 716 h 1306"/>
                <a:gd name="T16" fmla="+- 0 7554 6862"/>
                <a:gd name="T17" fmla="*/ T16 w 794"/>
                <a:gd name="T18" fmla="+- 0 716 716"/>
                <a:gd name="T19" fmla="*/ 716 h 1306"/>
                <a:gd name="T20" fmla="+- 0 6927 6862"/>
                <a:gd name="T21" fmla="*/ T20 w 794"/>
                <a:gd name="T22" fmla="+- 0 716 716"/>
                <a:gd name="T23" fmla="*/ 716 h 1306"/>
                <a:gd name="T24" fmla="+- 0 6902 6862"/>
                <a:gd name="T25" fmla="*/ T24 w 794"/>
                <a:gd name="T26" fmla="+- 0 716 716"/>
                <a:gd name="T27" fmla="*/ 716 h 1306"/>
                <a:gd name="T28" fmla="+- 0 6873 6862"/>
                <a:gd name="T29" fmla="*/ T28 w 794"/>
                <a:gd name="T30" fmla="+- 0 718 716"/>
                <a:gd name="T31" fmla="*/ 718 h 1306"/>
                <a:gd name="T32" fmla="+- 0 6865 6862"/>
                <a:gd name="T33" fmla="*/ T32 w 794"/>
                <a:gd name="T34" fmla="+- 0 725 716"/>
                <a:gd name="T35" fmla="*/ 725 h 1306"/>
                <a:gd name="T36" fmla="+- 0 6863 6862"/>
                <a:gd name="T37" fmla="*/ T36 w 794"/>
                <a:gd name="T38" fmla="+- 0 765 716"/>
                <a:gd name="T39" fmla="*/ 765 h 1306"/>
                <a:gd name="T40" fmla="+- 0 6862 6862"/>
                <a:gd name="T41" fmla="*/ T40 w 794"/>
                <a:gd name="T42" fmla="+- 0 808 716"/>
                <a:gd name="T43" fmla="*/ 808 h 1306"/>
                <a:gd name="T44" fmla="+- 0 6864 6862"/>
                <a:gd name="T45" fmla="*/ T44 w 794"/>
                <a:gd name="T46" fmla="+- 0 1964 716"/>
                <a:gd name="T47" fmla="*/ 1964 h 1306"/>
                <a:gd name="T48" fmla="+- 0 6865 6862"/>
                <a:gd name="T49" fmla="*/ T48 w 794"/>
                <a:gd name="T50" fmla="+- 0 2008 716"/>
                <a:gd name="T51" fmla="*/ 2008 h 1306"/>
                <a:gd name="T52" fmla="+- 0 6867 6862"/>
                <a:gd name="T53" fmla="*/ T52 w 794"/>
                <a:gd name="T54" fmla="+- 0 2011 716"/>
                <a:gd name="T55" fmla="*/ 2011 h 1306"/>
                <a:gd name="T56" fmla="+- 0 6873 6862"/>
                <a:gd name="T57" fmla="*/ T56 w 794"/>
                <a:gd name="T58" fmla="+- 0 2021 716"/>
                <a:gd name="T59" fmla="*/ 2021 h 1306"/>
                <a:gd name="T60" fmla="+- 0 6876 6862"/>
                <a:gd name="T61" fmla="*/ T60 w 794"/>
                <a:gd name="T62" fmla="+- 0 2003 716"/>
                <a:gd name="T63" fmla="*/ 2003 h 1306"/>
                <a:gd name="T64" fmla="+- 0 6878 6862"/>
                <a:gd name="T65" fmla="*/ T64 w 794"/>
                <a:gd name="T66" fmla="+- 0 1988 716"/>
                <a:gd name="T67" fmla="*/ 1988 h 1306"/>
                <a:gd name="T68" fmla="+- 0 6878 6862"/>
                <a:gd name="T69" fmla="*/ T68 w 794"/>
                <a:gd name="T70" fmla="+- 0 1960 716"/>
                <a:gd name="T71" fmla="*/ 1960 h 1306"/>
                <a:gd name="T72" fmla="+- 0 6875 6862"/>
                <a:gd name="T73" fmla="*/ T72 w 794"/>
                <a:gd name="T74" fmla="+- 0 822 716"/>
                <a:gd name="T75" fmla="*/ 822 h 1306"/>
                <a:gd name="T76" fmla="+- 0 6876 6862"/>
                <a:gd name="T77" fmla="*/ T76 w 794"/>
                <a:gd name="T78" fmla="+- 0 777 716"/>
                <a:gd name="T79" fmla="*/ 777 h 1306"/>
                <a:gd name="T80" fmla="+- 0 6878 6862"/>
                <a:gd name="T81" fmla="*/ T80 w 794"/>
                <a:gd name="T82" fmla="+- 0 752 716"/>
                <a:gd name="T83" fmla="*/ 752 h 1306"/>
                <a:gd name="T84" fmla="+- 0 6880 6862"/>
                <a:gd name="T85" fmla="*/ T84 w 794"/>
                <a:gd name="T86" fmla="+- 0 742 716"/>
                <a:gd name="T87" fmla="*/ 742 h 1306"/>
                <a:gd name="T88" fmla="+- 0 6883 6862"/>
                <a:gd name="T89" fmla="*/ T88 w 794"/>
                <a:gd name="T90" fmla="+- 0 729 716"/>
                <a:gd name="T91" fmla="*/ 729 h 1306"/>
                <a:gd name="T92" fmla="+- 0 7460 6862"/>
                <a:gd name="T93" fmla="*/ T92 w 794"/>
                <a:gd name="T94" fmla="+- 0 729 716"/>
                <a:gd name="T95" fmla="*/ 729 h 1306"/>
                <a:gd name="T96" fmla="+- 0 7532 6862"/>
                <a:gd name="T97" fmla="*/ T96 w 794"/>
                <a:gd name="T98" fmla="+- 0 730 716"/>
                <a:gd name="T99" fmla="*/ 730 h 1306"/>
                <a:gd name="T100" fmla="+- 0 7568 6862"/>
                <a:gd name="T101" fmla="*/ T100 w 794"/>
                <a:gd name="T102" fmla="+- 0 729 716"/>
                <a:gd name="T103" fmla="*/ 729 h 1306"/>
                <a:gd name="T104" fmla="+- 0 7607 6862"/>
                <a:gd name="T105" fmla="*/ T104 w 794"/>
                <a:gd name="T106" fmla="+- 0 726 716"/>
                <a:gd name="T107" fmla="*/ 726 h 1306"/>
                <a:gd name="T108" fmla="+- 0 7656 6862"/>
                <a:gd name="T109" fmla="*/ T108 w 794"/>
                <a:gd name="T110" fmla="+- 0 1921 716"/>
                <a:gd name="T111" fmla="*/ 1921 h 1306"/>
                <a:gd name="T112" fmla="+- 0 7656 6862"/>
                <a:gd name="T113" fmla="*/ T112 w 794"/>
                <a:gd name="T114" fmla="+- 0 745 716"/>
                <a:gd name="T115" fmla="*/ 745 h 1306"/>
                <a:gd name="T116" fmla="+- 0 7654 6862"/>
                <a:gd name="T117" fmla="*/ T116 w 794"/>
                <a:gd name="T118" fmla="+- 0 740 716"/>
                <a:gd name="T119" fmla="*/ 740 h 1306"/>
                <a:gd name="T120" fmla="+- 0 7653 6862"/>
                <a:gd name="T121" fmla="*/ T120 w 794"/>
                <a:gd name="T122" fmla="+- 0 729 716"/>
                <a:gd name="T123" fmla="*/ 729 h 1306"/>
                <a:gd name="T124" fmla="+- 0 7647 6862"/>
                <a:gd name="T125" fmla="*/ T124 w 794"/>
                <a:gd name="T126" fmla="+- 0 737 716"/>
                <a:gd name="T127" fmla="*/ 737 h 1306"/>
                <a:gd name="T128" fmla="+- 0 7643 6862"/>
                <a:gd name="T129" fmla="*/ T128 w 794"/>
                <a:gd name="T130" fmla="+- 0 740 716"/>
                <a:gd name="T131" fmla="*/ 740 h 1306"/>
                <a:gd name="T132" fmla="+- 0 7642 6862"/>
                <a:gd name="T133" fmla="*/ T132 w 794"/>
                <a:gd name="T134" fmla="+- 0 764 716"/>
                <a:gd name="T135" fmla="*/ 764 h 1306"/>
                <a:gd name="T136" fmla="+- 0 7641 6862"/>
                <a:gd name="T137" fmla="*/ T136 w 794"/>
                <a:gd name="T138" fmla="+- 0 1862 716"/>
                <a:gd name="T139" fmla="*/ 1862 h 1306"/>
                <a:gd name="T140" fmla="+- 0 7641 6862"/>
                <a:gd name="T141" fmla="*/ T140 w 794"/>
                <a:gd name="T142" fmla="+- 0 1887 716"/>
                <a:gd name="T143" fmla="*/ 1887 h 1306"/>
                <a:gd name="T144" fmla="+- 0 7643 6862"/>
                <a:gd name="T145" fmla="*/ T144 w 794"/>
                <a:gd name="T146" fmla="+- 0 1903 716"/>
                <a:gd name="T147" fmla="*/ 1903 h 1306"/>
                <a:gd name="T148" fmla="+- 0 7647 6862"/>
                <a:gd name="T149" fmla="*/ T148 w 794"/>
                <a:gd name="T150" fmla="+- 0 1908 716"/>
                <a:gd name="T151" fmla="*/ 1908 h 1306"/>
                <a:gd name="T152" fmla="+- 0 7656 6862"/>
                <a:gd name="T153" fmla="*/ T152 w 794"/>
                <a:gd name="T154" fmla="+- 0 1921 716"/>
                <a:gd name="T155" fmla="*/ 1921 h 130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</a:cxnLst>
              <a:rect l="0" t="0" r="r" b="b"/>
              <a:pathLst>
                <a:path w="794" h="1306">
                  <a:moveTo>
                    <a:pt x="745" y="10"/>
                  </a:moveTo>
                  <a:lnTo>
                    <a:pt x="730" y="2"/>
                  </a:lnTo>
                  <a:lnTo>
                    <a:pt x="717" y="0"/>
                  </a:lnTo>
                  <a:lnTo>
                    <a:pt x="704" y="0"/>
                  </a:lnTo>
                  <a:lnTo>
                    <a:pt x="692" y="0"/>
                  </a:lnTo>
                  <a:lnTo>
                    <a:pt x="65" y="0"/>
                  </a:lnTo>
                  <a:lnTo>
                    <a:pt x="40" y="0"/>
                  </a:lnTo>
                  <a:lnTo>
                    <a:pt x="11" y="2"/>
                  </a:lnTo>
                  <a:lnTo>
                    <a:pt x="3" y="9"/>
                  </a:lnTo>
                  <a:lnTo>
                    <a:pt x="1" y="49"/>
                  </a:lnTo>
                  <a:lnTo>
                    <a:pt x="0" y="92"/>
                  </a:lnTo>
                  <a:lnTo>
                    <a:pt x="2" y="1248"/>
                  </a:lnTo>
                  <a:lnTo>
                    <a:pt x="3" y="1292"/>
                  </a:lnTo>
                  <a:lnTo>
                    <a:pt x="5" y="1295"/>
                  </a:lnTo>
                  <a:lnTo>
                    <a:pt x="11" y="1305"/>
                  </a:lnTo>
                  <a:lnTo>
                    <a:pt x="14" y="1287"/>
                  </a:lnTo>
                  <a:lnTo>
                    <a:pt x="16" y="1272"/>
                  </a:lnTo>
                  <a:lnTo>
                    <a:pt x="16" y="1244"/>
                  </a:lnTo>
                  <a:lnTo>
                    <a:pt x="13" y="106"/>
                  </a:lnTo>
                  <a:lnTo>
                    <a:pt x="14" y="61"/>
                  </a:lnTo>
                  <a:lnTo>
                    <a:pt x="16" y="36"/>
                  </a:lnTo>
                  <a:lnTo>
                    <a:pt x="18" y="26"/>
                  </a:lnTo>
                  <a:lnTo>
                    <a:pt x="21" y="13"/>
                  </a:lnTo>
                  <a:lnTo>
                    <a:pt x="598" y="13"/>
                  </a:lnTo>
                  <a:lnTo>
                    <a:pt x="670" y="14"/>
                  </a:lnTo>
                  <a:lnTo>
                    <a:pt x="706" y="13"/>
                  </a:lnTo>
                  <a:lnTo>
                    <a:pt x="745" y="10"/>
                  </a:lnTo>
                  <a:close/>
                  <a:moveTo>
                    <a:pt x="794" y="1205"/>
                  </a:moveTo>
                  <a:lnTo>
                    <a:pt x="794" y="29"/>
                  </a:lnTo>
                  <a:lnTo>
                    <a:pt x="792" y="24"/>
                  </a:lnTo>
                  <a:lnTo>
                    <a:pt x="791" y="13"/>
                  </a:lnTo>
                  <a:lnTo>
                    <a:pt x="785" y="21"/>
                  </a:lnTo>
                  <a:lnTo>
                    <a:pt x="781" y="24"/>
                  </a:lnTo>
                  <a:lnTo>
                    <a:pt x="780" y="48"/>
                  </a:lnTo>
                  <a:lnTo>
                    <a:pt x="779" y="1146"/>
                  </a:lnTo>
                  <a:lnTo>
                    <a:pt x="779" y="1171"/>
                  </a:lnTo>
                  <a:lnTo>
                    <a:pt x="781" y="1187"/>
                  </a:lnTo>
                  <a:lnTo>
                    <a:pt x="785" y="1192"/>
                  </a:lnTo>
                  <a:lnTo>
                    <a:pt x="794" y="1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1" name="docshape6">
              <a:extLst>
                <a:ext uri="{FF2B5EF4-FFF2-40B4-BE49-F238E27FC236}">
                  <a16:creationId xmlns:a16="http://schemas.microsoft.com/office/drawing/2014/main" id="{AB1F060F-D291-4E6C-AE46-13084371A8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942"/>
              <a:ext cx="271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docshape7">
              <a:extLst>
                <a:ext uri="{FF2B5EF4-FFF2-40B4-BE49-F238E27FC236}">
                  <a16:creationId xmlns:a16="http://schemas.microsoft.com/office/drawing/2014/main" id="{4878C8FA-3600-4198-99BA-6A03391FA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793"/>
              <a:ext cx="8727" cy="8413"/>
            </a:xfrm>
            <a:custGeom>
              <a:avLst/>
              <a:gdLst>
                <a:gd name="T0" fmla="+- 0 3275 2412"/>
                <a:gd name="T1" fmla="*/ T0 w 8727"/>
                <a:gd name="T2" fmla="+- 0 5095 794"/>
                <a:gd name="T3" fmla="*/ 5095 h 8413"/>
                <a:gd name="T4" fmla="+- 0 2481 2412"/>
                <a:gd name="T5" fmla="*/ T4 w 8727"/>
                <a:gd name="T6" fmla="+- 0 5095 794"/>
                <a:gd name="T7" fmla="*/ 5095 h 8413"/>
                <a:gd name="T8" fmla="+- 0 2428 2412"/>
                <a:gd name="T9" fmla="*/ T8 w 8727"/>
                <a:gd name="T10" fmla="+- 0 5114 794"/>
                <a:gd name="T11" fmla="*/ 5114 h 8413"/>
                <a:gd name="T12" fmla="+- 0 2413 2412"/>
                <a:gd name="T13" fmla="*/ T12 w 8727"/>
                <a:gd name="T14" fmla="+- 0 5182 794"/>
                <a:gd name="T15" fmla="*/ 5182 h 8413"/>
                <a:gd name="T16" fmla="+- 0 2422 2412"/>
                <a:gd name="T17" fmla="*/ T16 w 8727"/>
                <a:gd name="T18" fmla="+- 0 5265 794"/>
                <a:gd name="T19" fmla="*/ 5265 h 8413"/>
                <a:gd name="T20" fmla="+- 0 2430 2412"/>
                <a:gd name="T21" fmla="*/ T20 w 8727"/>
                <a:gd name="T22" fmla="+- 0 5248 794"/>
                <a:gd name="T23" fmla="*/ 5248 h 8413"/>
                <a:gd name="T24" fmla="+- 0 2441 2412"/>
                <a:gd name="T25" fmla="*/ T24 w 8727"/>
                <a:gd name="T26" fmla="+- 0 5124 794"/>
                <a:gd name="T27" fmla="*/ 5124 h 8413"/>
                <a:gd name="T28" fmla="+- 0 2488 2412"/>
                <a:gd name="T29" fmla="*/ T28 w 8727"/>
                <a:gd name="T30" fmla="+- 0 5109 794"/>
                <a:gd name="T31" fmla="*/ 5109 h 8413"/>
                <a:gd name="T32" fmla="+- 0 3287 2412"/>
                <a:gd name="T33" fmla="*/ T32 w 8727"/>
                <a:gd name="T34" fmla="+- 0 5109 794"/>
                <a:gd name="T35" fmla="*/ 5109 h 8413"/>
                <a:gd name="T36" fmla="+- 0 3305 2412"/>
                <a:gd name="T37" fmla="*/ T36 w 8727"/>
                <a:gd name="T38" fmla="+- 0 4901 794"/>
                <a:gd name="T39" fmla="*/ 4901 h 8413"/>
                <a:gd name="T40" fmla="+- 0 3089 2412"/>
                <a:gd name="T41" fmla="*/ T40 w 8727"/>
                <a:gd name="T42" fmla="+- 0 4897 794"/>
                <a:gd name="T43" fmla="*/ 4897 h 8413"/>
                <a:gd name="T44" fmla="+- 0 2753 2412"/>
                <a:gd name="T45" fmla="*/ T44 w 8727"/>
                <a:gd name="T46" fmla="+- 0 4897 794"/>
                <a:gd name="T47" fmla="*/ 4897 h 8413"/>
                <a:gd name="T48" fmla="+- 0 2629 2412"/>
                <a:gd name="T49" fmla="*/ T48 w 8727"/>
                <a:gd name="T50" fmla="+- 0 4923 794"/>
                <a:gd name="T51" fmla="*/ 4923 h 8413"/>
                <a:gd name="T52" fmla="+- 0 2628 2412"/>
                <a:gd name="T53" fmla="*/ T52 w 8727"/>
                <a:gd name="T54" fmla="+- 0 4989 794"/>
                <a:gd name="T55" fmla="*/ 4989 h 8413"/>
                <a:gd name="T56" fmla="+- 0 2629 2412"/>
                <a:gd name="T57" fmla="*/ T56 w 8727"/>
                <a:gd name="T58" fmla="+- 0 5058 794"/>
                <a:gd name="T59" fmla="*/ 5058 h 8413"/>
                <a:gd name="T60" fmla="+- 0 2642 2412"/>
                <a:gd name="T61" fmla="*/ T60 w 8727"/>
                <a:gd name="T62" fmla="+- 0 4957 794"/>
                <a:gd name="T63" fmla="*/ 4957 h 8413"/>
                <a:gd name="T64" fmla="+- 0 2673 2412"/>
                <a:gd name="T65" fmla="*/ T64 w 8727"/>
                <a:gd name="T66" fmla="+- 0 4912 794"/>
                <a:gd name="T67" fmla="*/ 4912 h 8413"/>
                <a:gd name="T68" fmla="+- 0 3287 2412"/>
                <a:gd name="T69" fmla="*/ T68 w 8727"/>
                <a:gd name="T70" fmla="+- 0 4912 794"/>
                <a:gd name="T71" fmla="*/ 4912 h 8413"/>
                <a:gd name="T72" fmla="+- 0 3305 2412"/>
                <a:gd name="T73" fmla="*/ T72 w 8727"/>
                <a:gd name="T74" fmla="+- 0 4901 794"/>
                <a:gd name="T75" fmla="*/ 4901 h 8413"/>
                <a:gd name="T76" fmla="+- 0 3374 2412"/>
                <a:gd name="T77" fmla="*/ T76 w 8727"/>
                <a:gd name="T78" fmla="+- 0 800 794"/>
                <a:gd name="T79" fmla="*/ 800 h 8413"/>
                <a:gd name="T80" fmla="+- 0 3360 2412"/>
                <a:gd name="T81" fmla="*/ T80 w 8727"/>
                <a:gd name="T82" fmla="+- 0 806 794"/>
                <a:gd name="T83" fmla="*/ 806 h 8413"/>
                <a:gd name="T84" fmla="+- 0 3359 2412"/>
                <a:gd name="T85" fmla="*/ T84 w 8727"/>
                <a:gd name="T86" fmla="+- 0 1347 794"/>
                <a:gd name="T87" fmla="*/ 1347 h 8413"/>
                <a:gd name="T88" fmla="+- 0 3375 2412"/>
                <a:gd name="T89" fmla="*/ T88 w 8727"/>
                <a:gd name="T90" fmla="+- 0 1506 794"/>
                <a:gd name="T91" fmla="*/ 1506 h 8413"/>
                <a:gd name="T92" fmla="+- 0 3377 2412"/>
                <a:gd name="T93" fmla="*/ T92 w 8727"/>
                <a:gd name="T94" fmla="+- 0 828 794"/>
                <a:gd name="T95" fmla="*/ 828 h 8413"/>
                <a:gd name="T96" fmla="+- 0 6738 2412"/>
                <a:gd name="T97" fmla="*/ T96 w 8727"/>
                <a:gd name="T98" fmla="+- 0 2046 794"/>
                <a:gd name="T99" fmla="*/ 2046 h 8413"/>
                <a:gd name="T100" fmla="+- 0 6606 2412"/>
                <a:gd name="T101" fmla="*/ T100 w 8727"/>
                <a:gd name="T102" fmla="+- 0 2041 794"/>
                <a:gd name="T103" fmla="*/ 2041 h 8413"/>
                <a:gd name="T104" fmla="+- 0 6227 2412"/>
                <a:gd name="T105" fmla="*/ T104 w 8727"/>
                <a:gd name="T106" fmla="+- 0 2040 794"/>
                <a:gd name="T107" fmla="*/ 2040 h 8413"/>
                <a:gd name="T108" fmla="+- 0 5922 2412"/>
                <a:gd name="T109" fmla="*/ T108 w 8727"/>
                <a:gd name="T110" fmla="+- 0 2044 794"/>
                <a:gd name="T111" fmla="*/ 2044 h 8413"/>
                <a:gd name="T112" fmla="+- 0 5902 2412"/>
                <a:gd name="T113" fmla="*/ T112 w 8727"/>
                <a:gd name="T114" fmla="+- 0 2056 794"/>
                <a:gd name="T115" fmla="*/ 2056 h 8413"/>
                <a:gd name="T116" fmla="+- 0 6736 2412"/>
                <a:gd name="T117" fmla="*/ T116 w 8727"/>
                <a:gd name="T118" fmla="+- 0 2056 794"/>
                <a:gd name="T119" fmla="*/ 2056 h 8413"/>
                <a:gd name="T120" fmla="+- 0 7790 2412"/>
                <a:gd name="T121" fmla="*/ T120 w 8727"/>
                <a:gd name="T122" fmla="+- 0 2362 794"/>
                <a:gd name="T123" fmla="*/ 2362 h 8413"/>
                <a:gd name="T124" fmla="+- 0 7777 2412"/>
                <a:gd name="T125" fmla="*/ T124 w 8727"/>
                <a:gd name="T126" fmla="+- 0 2761 794"/>
                <a:gd name="T127" fmla="*/ 2761 h 8413"/>
                <a:gd name="T128" fmla="+- 0 7782 2412"/>
                <a:gd name="T129" fmla="*/ T128 w 8727"/>
                <a:gd name="T130" fmla="+- 0 2925 794"/>
                <a:gd name="T131" fmla="*/ 2925 h 8413"/>
                <a:gd name="T132" fmla="+- 0 7790 2412"/>
                <a:gd name="T133" fmla="*/ T132 w 8727"/>
                <a:gd name="T134" fmla="+- 0 2922 794"/>
                <a:gd name="T135" fmla="*/ 2922 h 8413"/>
                <a:gd name="T136" fmla="+- 0 8037 2412"/>
                <a:gd name="T137" fmla="*/ T136 w 8727"/>
                <a:gd name="T138" fmla="+- 0 2170 794"/>
                <a:gd name="T139" fmla="*/ 2170 h 8413"/>
                <a:gd name="T140" fmla="+- 0 8025 2412"/>
                <a:gd name="T141" fmla="*/ T140 w 8727"/>
                <a:gd name="T142" fmla="+- 0 2203 794"/>
                <a:gd name="T143" fmla="*/ 2203 h 8413"/>
                <a:gd name="T144" fmla="+- 0 8029 2412"/>
                <a:gd name="T145" fmla="*/ T144 w 8727"/>
                <a:gd name="T146" fmla="+- 0 3242 794"/>
                <a:gd name="T147" fmla="*/ 3242 h 8413"/>
                <a:gd name="T148" fmla="+- 0 8038 2412"/>
                <a:gd name="T149" fmla="*/ T148 w 8727"/>
                <a:gd name="T150" fmla="+- 0 3233 794"/>
                <a:gd name="T151" fmla="*/ 3233 h 8413"/>
                <a:gd name="T152" fmla="+- 0 11022 2412"/>
                <a:gd name="T153" fmla="*/ T152 w 8727"/>
                <a:gd name="T154" fmla="+- 0 9099 794"/>
                <a:gd name="T155" fmla="*/ 9099 h 8413"/>
                <a:gd name="T156" fmla="+- 0 10844 2412"/>
                <a:gd name="T157" fmla="*/ T156 w 8727"/>
                <a:gd name="T158" fmla="+- 0 8947 794"/>
                <a:gd name="T159" fmla="*/ 8947 h 8413"/>
                <a:gd name="T160" fmla="+- 0 10661 2412"/>
                <a:gd name="T161" fmla="*/ T160 w 8727"/>
                <a:gd name="T162" fmla="+- 0 8803 794"/>
                <a:gd name="T163" fmla="*/ 8803 h 8413"/>
                <a:gd name="T164" fmla="+- 0 10468 2412"/>
                <a:gd name="T165" fmla="*/ T164 w 8727"/>
                <a:gd name="T166" fmla="+- 0 8663 794"/>
                <a:gd name="T167" fmla="*/ 8663 h 8413"/>
                <a:gd name="T168" fmla="+- 0 10456 2412"/>
                <a:gd name="T169" fmla="*/ T168 w 8727"/>
                <a:gd name="T170" fmla="+- 0 8669 794"/>
                <a:gd name="T171" fmla="*/ 8669 h 8413"/>
                <a:gd name="T172" fmla="+- 0 10694 2412"/>
                <a:gd name="T173" fmla="*/ T172 w 8727"/>
                <a:gd name="T174" fmla="+- 0 8846 794"/>
                <a:gd name="T175" fmla="*/ 8846 h 8413"/>
                <a:gd name="T176" fmla="+- 0 10886 2412"/>
                <a:gd name="T177" fmla="*/ T176 w 8727"/>
                <a:gd name="T178" fmla="+- 0 8999 794"/>
                <a:gd name="T179" fmla="*/ 8999 h 8413"/>
                <a:gd name="T180" fmla="+- 0 11069 2412"/>
                <a:gd name="T181" fmla="*/ T180 w 8727"/>
                <a:gd name="T182" fmla="+- 0 9161 794"/>
                <a:gd name="T183" fmla="*/ 9161 h 8413"/>
                <a:gd name="T184" fmla="+- 0 11122 2412"/>
                <a:gd name="T185" fmla="*/ T184 w 8727"/>
                <a:gd name="T186" fmla="+- 0 9204 794"/>
                <a:gd name="T187" fmla="*/ 9204 h 841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</a:cxnLst>
              <a:rect l="0" t="0" r="r" b="b"/>
              <a:pathLst>
                <a:path w="8727" h="8413">
                  <a:moveTo>
                    <a:pt x="892" y="4309"/>
                  </a:moveTo>
                  <a:lnTo>
                    <a:pt x="877" y="4303"/>
                  </a:lnTo>
                  <a:lnTo>
                    <a:pt x="863" y="4301"/>
                  </a:lnTo>
                  <a:lnTo>
                    <a:pt x="837" y="4301"/>
                  </a:lnTo>
                  <a:lnTo>
                    <a:pt x="87" y="4301"/>
                  </a:lnTo>
                  <a:lnTo>
                    <a:pt x="69" y="4301"/>
                  </a:lnTo>
                  <a:lnTo>
                    <a:pt x="60" y="4301"/>
                  </a:lnTo>
                  <a:lnTo>
                    <a:pt x="35" y="4307"/>
                  </a:lnTo>
                  <a:lnTo>
                    <a:pt x="16" y="4320"/>
                  </a:lnTo>
                  <a:lnTo>
                    <a:pt x="4" y="4339"/>
                  </a:lnTo>
                  <a:lnTo>
                    <a:pt x="0" y="4363"/>
                  </a:lnTo>
                  <a:lnTo>
                    <a:pt x="1" y="4388"/>
                  </a:lnTo>
                  <a:lnTo>
                    <a:pt x="2" y="4413"/>
                  </a:lnTo>
                  <a:lnTo>
                    <a:pt x="6" y="4468"/>
                  </a:lnTo>
                  <a:lnTo>
                    <a:pt x="10" y="4471"/>
                  </a:lnTo>
                  <a:lnTo>
                    <a:pt x="14" y="4480"/>
                  </a:lnTo>
                  <a:lnTo>
                    <a:pt x="16" y="4464"/>
                  </a:lnTo>
                  <a:lnTo>
                    <a:pt x="18" y="4454"/>
                  </a:lnTo>
                  <a:lnTo>
                    <a:pt x="16" y="4366"/>
                  </a:lnTo>
                  <a:lnTo>
                    <a:pt x="20" y="4345"/>
                  </a:lnTo>
                  <a:lnTo>
                    <a:pt x="29" y="4330"/>
                  </a:lnTo>
                  <a:lnTo>
                    <a:pt x="43" y="4320"/>
                  </a:lnTo>
                  <a:lnTo>
                    <a:pt x="64" y="4316"/>
                  </a:lnTo>
                  <a:lnTo>
                    <a:pt x="76" y="4315"/>
                  </a:lnTo>
                  <a:lnTo>
                    <a:pt x="88" y="4316"/>
                  </a:lnTo>
                  <a:lnTo>
                    <a:pt x="859" y="4316"/>
                  </a:lnTo>
                  <a:lnTo>
                    <a:pt x="875" y="4315"/>
                  </a:lnTo>
                  <a:lnTo>
                    <a:pt x="881" y="4312"/>
                  </a:lnTo>
                  <a:lnTo>
                    <a:pt x="892" y="4309"/>
                  </a:lnTo>
                  <a:close/>
                  <a:moveTo>
                    <a:pt x="893" y="4107"/>
                  </a:moveTo>
                  <a:lnTo>
                    <a:pt x="856" y="4105"/>
                  </a:lnTo>
                  <a:lnTo>
                    <a:pt x="780" y="4103"/>
                  </a:lnTo>
                  <a:lnTo>
                    <a:pt x="677" y="4103"/>
                  </a:lnTo>
                  <a:lnTo>
                    <a:pt x="562" y="4102"/>
                  </a:lnTo>
                  <a:lnTo>
                    <a:pt x="445" y="4102"/>
                  </a:lnTo>
                  <a:lnTo>
                    <a:pt x="341" y="4103"/>
                  </a:lnTo>
                  <a:lnTo>
                    <a:pt x="263" y="4105"/>
                  </a:lnTo>
                  <a:lnTo>
                    <a:pt x="222" y="4107"/>
                  </a:lnTo>
                  <a:lnTo>
                    <a:pt x="217" y="4129"/>
                  </a:lnTo>
                  <a:lnTo>
                    <a:pt x="215" y="4152"/>
                  </a:lnTo>
                  <a:lnTo>
                    <a:pt x="215" y="4174"/>
                  </a:lnTo>
                  <a:lnTo>
                    <a:pt x="216" y="4195"/>
                  </a:lnTo>
                  <a:lnTo>
                    <a:pt x="216" y="4217"/>
                  </a:lnTo>
                  <a:lnTo>
                    <a:pt x="215" y="4240"/>
                  </a:lnTo>
                  <a:lnTo>
                    <a:pt x="217" y="4264"/>
                  </a:lnTo>
                  <a:lnTo>
                    <a:pt x="225" y="4289"/>
                  </a:lnTo>
                  <a:lnTo>
                    <a:pt x="230" y="4246"/>
                  </a:lnTo>
                  <a:lnTo>
                    <a:pt x="230" y="4163"/>
                  </a:lnTo>
                  <a:lnTo>
                    <a:pt x="234" y="4124"/>
                  </a:lnTo>
                  <a:lnTo>
                    <a:pt x="248" y="4120"/>
                  </a:lnTo>
                  <a:lnTo>
                    <a:pt x="261" y="4118"/>
                  </a:lnTo>
                  <a:lnTo>
                    <a:pt x="287" y="4119"/>
                  </a:lnTo>
                  <a:lnTo>
                    <a:pt x="844" y="4118"/>
                  </a:lnTo>
                  <a:lnTo>
                    <a:pt x="875" y="4118"/>
                  </a:lnTo>
                  <a:lnTo>
                    <a:pt x="888" y="4116"/>
                  </a:lnTo>
                  <a:lnTo>
                    <a:pt x="890" y="4111"/>
                  </a:lnTo>
                  <a:lnTo>
                    <a:pt x="893" y="4107"/>
                  </a:lnTo>
                  <a:close/>
                  <a:moveTo>
                    <a:pt x="965" y="34"/>
                  </a:moveTo>
                  <a:lnTo>
                    <a:pt x="964" y="21"/>
                  </a:lnTo>
                  <a:lnTo>
                    <a:pt x="962" y="6"/>
                  </a:lnTo>
                  <a:lnTo>
                    <a:pt x="957" y="4"/>
                  </a:lnTo>
                  <a:lnTo>
                    <a:pt x="952" y="0"/>
                  </a:lnTo>
                  <a:lnTo>
                    <a:pt x="948" y="12"/>
                  </a:lnTo>
                  <a:lnTo>
                    <a:pt x="947" y="23"/>
                  </a:lnTo>
                  <a:lnTo>
                    <a:pt x="947" y="46"/>
                  </a:lnTo>
                  <a:lnTo>
                    <a:pt x="947" y="553"/>
                  </a:lnTo>
                  <a:lnTo>
                    <a:pt x="947" y="704"/>
                  </a:lnTo>
                  <a:lnTo>
                    <a:pt x="949" y="711"/>
                  </a:lnTo>
                  <a:lnTo>
                    <a:pt x="963" y="712"/>
                  </a:lnTo>
                  <a:lnTo>
                    <a:pt x="963" y="699"/>
                  </a:lnTo>
                  <a:lnTo>
                    <a:pt x="965" y="686"/>
                  </a:lnTo>
                  <a:lnTo>
                    <a:pt x="965" y="34"/>
                  </a:lnTo>
                  <a:close/>
                  <a:moveTo>
                    <a:pt x="4327" y="1256"/>
                  </a:moveTo>
                  <a:lnTo>
                    <a:pt x="4326" y="1254"/>
                  </a:lnTo>
                  <a:lnTo>
                    <a:pt x="4326" y="1252"/>
                  </a:lnTo>
                  <a:lnTo>
                    <a:pt x="4304" y="1250"/>
                  </a:lnTo>
                  <a:lnTo>
                    <a:pt x="4259" y="1248"/>
                  </a:lnTo>
                  <a:lnTo>
                    <a:pt x="4194" y="1247"/>
                  </a:lnTo>
                  <a:lnTo>
                    <a:pt x="4113" y="1246"/>
                  </a:lnTo>
                  <a:lnTo>
                    <a:pt x="4020" y="1246"/>
                  </a:lnTo>
                  <a:lnTo>
                    <a:pt x="3815" y="1246"/>
                  </a:lnTo>
                  <a:lnTo>
                    <a:pt x="3711" y="1247"/>
                  </a:lnTo>
                  <a:lnTo>
                    <a:pt x="3611" y="1248"/>
                  </a:lnTo>
                  <a:lnTo>
                    <a:pt x="3510" y="1250"/>
                  </a:lnTo>
                  <a:lnTo>
                    <a:pt x="3499" y="1252"/>
                  </a:lnTo>
                  <a:lnTo>
                    <a:pt x="3489" y="1253"/>
                  </a:lnTo>
                  <a:lnTo>
                    <a:pt x="3490" y="1262"/>
                  </a:lnTo>
                  <a:lnTo>
                    <a:pt x="3510" y="1263"/>
                  </a:lnTo>
                  <a:lnTo>
                    <a:pt x="3530" y="1264"/>
                  </a:lnTo>
                  <a:lnTo>
                    <a:pt x="4324" y="1262"/>
                  </a:lnTo>
                  <a:lnTo>
                    <a:pt x="4325" y="1258"/>
                  </a:lnTo>
                  <a:lnTo>
                    <a:pt x="4327" y="1256"/>
                  </a:lnTo>
                  <a:close/>
                  <a:moveTo>
                    <a:pt x="5378" y="1568"/>
                  </a:moveTo>
                  <a:lnTo>
                    <a:pt x="5374" y="1566"/>
                  </a:lnTo>
                  <a:lnTo>
                    <a:pt x="5365" y="1558"/>
                  </a:lnTo>
                  <a:lnTo>
                    <a:pt x="5365" y="1967"/>
                  </a:lnTo>
                  <a:lnTo>
                    <a:pt x="5365" y="2048"/>
                  </a:lnTo>
                  <a:lnTo>
                    <a:pt x="5366" y="2130"/>
                  </a:lnTo>
                  <a:lnTo>
                    <a:pt x="5370" y="2131"/>
                  </a:lnTo>
                  <a:lnTo>
                    <a:pt x="5372" y="2132"/>
                  </a:lnTo>
                  <a:lnTo>
                    <a:pt x="5374" y="2130"/>
                  </a:lnTo>
                  <a:lnTo>
                    <a:pt x="5378" y="2128"/>
                  </a:lnTo>
                  <a:lnTo>
                    <a:pt x="5378" y="1568"/>
                  </a:lnTo>
                  <a:close/>
                  <a:moveTo>
                    <a:pt x="5626" y="2439"/>
                  </a:moveTo>
                  <a:lnTo>
                    <a:pt x="5625" y="1376"/>
                  </a:lnTo>
                  <a:lnTo>
                    <a:pt x="5622" y="1373"/>
                  </a:lnTo>
                  <a:lnTo>
                    <a:pt x="5615" y="1362"/>
                  </a:lnTo>
                  <a:lnTo>
                    <a:pt x="5613" y="1409"/>
                  </a:lnTo>
                  <a:lnTo>
                    <a:pt x="5613" y="2419"/>
                  </a:lnTo>
                  <a:lnTo>
                    <a:pt x="5614" y="2444"/>
                  </a:lnTo>
                  <a:lnTo>
                    <a:pt x="5617" y="2448"/>
                  </a:lnTo>
                  <a:lnTo>
                    <a:pt x="5622" y="2460"/>
                  </a:lnTo>
                  <a:lnTo>
                    <a:pt x="5624" y="2445"/>
                  </a:lnTo>
                  <a:lnTo>
                    <a:pt x="5626" y="2439"/>
                  </a:lnTo>
                  <a:close/>
                  <a:moveTo>
                    <a:pt x="8727" y="8412"/>
                  </a:moveTo>
                  <a:lnTo>
                    <a:pt x="8669" y="8358"/>
                  </a:lnTo>
                  <a:lnTo>
                    <a:pt x="8610" y="8305"/>
                  </a:lnTo>
                  <a:lnTo>
                    <a:pt x="8552" y="8253"/>
                  </a:lnTo>
                  <a:lnTo>
                    <a:pt x="8492" y="8202"/>
                  </a:lnTo>
                  <a:lnTo>
                    <a:pt x="8432" y="8153"/>
                  </a:lnTo>
                  <a:lnTo>
                    <a:pt x="8371" y="8104"/>
                  </a:lnTo>
                  <a:lnTo>
                    <a:pt x="8310" y="8056"/>
                  </a:lnTo>
                  <a:lnTo>
                    <a:pt x="8249" y="8009"/>
                  </a:lnTo>
                  <a:lnTo>
                    <a:pt x="8187" y="7963"/>
                  </a:lnTo>
                  <a:lnTo>
                    <a:pt x="8124" y="7917"/>
                  </a:lnTo>
                  <a:lnTo>
                    <a:pt x="8056" y="7869"/>
                  </a:lnTo>
                  <a:lnTo>
                    <a:pt x="8050" y="7862"/>
                  </a:lnTo>
                  <a:lnTo>
                    <a:pt x="8039" y="7870"/>
                  </a:lnTo>
                  <a:lnTo>
                    <a:pt x="8044" y="7875"/>
                  </a:lnTo>
                  <a:lnTo>
                    <a:pt x="8049" y="7880"/>
                  </a:lnTo>
                  <a:lnTo>
                    <a:pt x="8217" y="8003"/>
                  </a:lnTo>
                  <a:lnTo>
                    <a:pt x="8282" y="8052"/>
                  </a:lnTo>
                  <a:lnTo>
                    <a:pt x="8347" y="8102"/>
                  </a:lnTo>
                  <a:lnTo>
                    <a:pt x="8411" y="8153"/>
                  </a:lnTo>
                  <a:lnTo>
                    <a:pt x="8474" y="8205"/>
                  </a:lnTo>
                  <a:lnTo>
                    <a:pt x="8536" y="8258"/>
                  </a:lnTo>
                  <a:lnTo>
                    <a:pt x="8597" y="8312"/>
                  </a:lnTo>
                  <a:lnTo>
                    <a:pt x="8657" y="8367"/>
                  </a:lnTo>
                  <a:lnTo>
                    <a:pt x="8669" y="8378"/>
                  </a:lnTo>
                  <a:lnTo>
                    <a:pt x="8682" y="8388"/>
                  </a:lnTo>
                  <a:lnTo>
                    <a:pt x="8710" y="8410"/>
                  </a:lnTo>
                  <a:lnTo>
                    <a:pt x="8715" y="8410"/>
                  </a:lnTo>
                  <a:lnTo>
                    <a:pt x="8727" y="84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3" name="docshape8">
              <a:extLst>
                <a:ext uri="{FF2B5EF4-FFF2-40B4-BE49-F238E27FC236}">
                  <a16:creationId xmlns:a16="http://schemas.microsoft.com/office/drawing/2014/main" id="{ADD9C979-C9CB-46C9-BFC9-F1EA94F365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" y="2047"/>
              <a:ext cx="106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docshape9">
              <a:extLst>
                <a:ext uri="{FF2B5EF4-FFF2-40B4-BE49-F238E27FC236}">
                  <a16:creationId xmlns:a16="http://schemas.microsoft.com/office/drawing/2014/main" id="{5F17FFFC-B47A-4D6F-994F-B68F00C76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4" y="6177"/>
              <a:ext cx="18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docshape10">
              <a:extLst>
                <a:ext uri="{FF2B5EF4-FFF2-40B4-BE49-F238E27FC236}">
                  <a16:creationId xmlns:a16="http://schemas.microsoft.com/office/drawing/2014/main" id="{127E2940-DF55-4658-812E-093B1F3FA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6" y="5272"/>
              <a:ext cx="3874" cy="2479"/>
            </a:xfrm>
            <a:custGeom>
              <a:avLst/>
              <a:gdLst>
                <a:gd name="T0" fmla="+- 0 2316 2297"/>
                <a:gd name="T1" fmla="*/ T0 w 3874"/>
                <a:gd name="T2" fmla="+- 0 7690 5272"/>
                <a:gd name="T3" fmla="*/ 7690 h 2479"/>
                <a:gd name="T4" fmla="+- 0 2315 2297"/>
                <a:gd name="T5" fmla="*/ T4 w 3874"/>
                <a:gd name="T6" fmla="+- 0 7603 5272"/>
                <a:gd name="T7" fmla="*/ 7603 h 2479"/>
                <a:gd name="T8" fmla="+- 0 2312 2297"/>
                <a:gd name="T9" fmla="*/ T8 w 3874"/>
                <a:gd name="T10" fmla="+- 0 7496 5272"/>
                <a:gd name="T11" fmla="*/ 7496 h 2479"/>
                <a:gd name="T12" fmla="+- 0 2308 2297"/>
                <a:gd name="T13" fmla="*/ T12 w 3874"/>
                <a:gd name="T14" fmla="+- 0 7390 5272"/>
                <a:gd name="T15" fmla="*/ 7390 h 2479"/>
                <a:gd name="T16" fmla="+- 0 2304 2297"/>
                <a:gd name="T17" fmla="*/ T16 w 3874"/>
                <a:gd name="T18" fmla="+- 0 7306 5272"/>
                <a:gd name="T19" fmla="*/ 7306 h 2479"/>
                <a:gd name="T20" fmla="+- 0 2300 2297"/>
                <a:gd name="T21" fmla="*/ T20 w 3874"/>
                <a:gd name="T22" fmla="+- 0 7267 5272"/>
                <a:gd name="T23" fmla="*/ 7267 h 2479"/>
                <a:gd name="T24" fmla="+- 0 2299 2297"/>
                <a:gd name="T25" fmla="*/ T24 w 3874"/>
                <a:gd name="T26" fmla="+- 0 7274 5272"/>
                <a:gd name="T27" fmla="*/ 7274 h 2479"/>
                <a:gd name="T28" fmla="+- 0 2297 2297"/>
                <a:gd name="T29" fmla="*/ T28 w 3874"/>
                <a:gd name="T30" fmla="+- 0 7281 5272"/>
                <a:gd name="T31" fmla="*/ 7281 h 2479"/>
                <a:gd name="T32" fmla="+- 0 2303 2297"/>
                <a:gd name="T33" fmla="*/ T32 w 3874"/>
                <a:gd name="T34" fmla="+- 0 7748 5272"/>
                <a:gd name="T35" fmla="*/ 7748 h 2479"/>
                <a:gd name="T36" fmla="+- 0 2308 2297"/>
                <a:gd name="T37" fmla="*/ T36 w 3874"/>
                <a:gd name="T38" fmla="+- 0 7749 5272"/>
                <a:gd name="T39" fmla="*/ 7749 h 2479"/>
                <a:gd name="T40" fmla="+- 0 2312 2297"/>
                <a:gd name="T41" fmla="*/ T40 w 3874"/>
                <a:gd name="T42" fmla="+- 0 7751 5272"/>
                <a:gd name="T43" fmla="*/ 7751 h 2479"/>
                <a:gd name="T44" fmla="+- 0 2313 2297"/>
                <a:gd name="T45" fmla="*/ T44 w 3874"/>
                <a:gd name="T46" fmla="+- 0 7745 5272"/>
                <a:gd name="T47" fmla="*/ 7745 h 2479"/>
                <a:gd name="T48" fmla="+- 0 2316 2297"/>
                <a:gd name="T49" fmla="*/ T48 w 3874"/>
                <a:gd name="T50" fmla="+- 0 7740 5272"/>
                <a:gd name="T51" fmla="*/ 7740 h 2479"/>
                <a:gd name="T52" fmla="+- 0 2316 2297"/>
                <a:gd name="T53" fmla="*/ T52 w 3874"/>
                <a:gd name="T54" fmla="+- 0 7735 5272"/>
                <a:gd name="T55" fmla="*/ 7735 h 2479"/>
                <a:gd name="T56" fmla="+- 0 2316 2297"/>
                <a:gd name="T57" fmla="*/ T56 w 3874"/>
                <a:gd name="T58" fmla="+- 0 7690 5272"/>
                <a:gd name="T59" fmla="*/ 7690 h 2479"/>
                <a:gd name="T60" fmla="+- 0 6170 2297"/>
                <a:gd name="T61" fmla="*/ T60 w 3874"/>
                <a:gd name="T62" fmla="+- 0 5288 5272"/>
                <a:gd name="T63" fmla="*/ 5288 h 2479"/>
                <a:gd name="T64" fmla="+- 0 6158 2297"/>
                <a:gd name="T65" fmla="*/ T64 w 3874"/>
                <a:gd name="T66" fmla="+- 0 5282 5272"/>
                <a:gd name="T67" fmla="*/ 5282 h 2479"/>
                <a:gd name="T68" fmla="+- 0 6149 2297"/>
                <a:gd name="T69" fmla="*/ T68 w 3874"/>
                <a:gd name="T70" fmla="+- 0 5276 5272"/>
                <a:gd name="T71" fmla="*/ 5276 h 2479"/>
                <a:gd name="T72" fmla="+- 0 6126 2297"/>
                <a:gd name="T73" fmla="*/ T72 w 3874"/>
                <a:gd name="T74" fmla="+- 0 5282 5272"/>
                <a:gd name="T75" fmla="*/ 5282 h 2479"/>
                <a:gd name="T76" fmla="+- 0 6114 2297"/>
                <a:gd name="T77" fmla="*/ T76 w 3874"/>
                <a:gd name="T78" fmla="+- 0 5276 5272"/>
                <a:gd name="T79" fmla="*/ 5276 h 2479"/>
                <a:gd name="T80" fmla="+- 0 6099 2297"/>
                <a:gd name="T81" fmla="*/ T80 w 3874"/>
                <a:gd name="T82" fmla="+- 0 5272 5272"/>
                <a:gd name="T83" fmla="*/ 5272 h 2479"/>
                <a:gd name="T84" fmla="+- 0 6102 2297"/>
                <a:gd name="T85" fmla="*/ T84 w 3874"/>
                <a:gd name="T86" fmla="+- 0 5295 5272"/>
                <a:gd name="T87" fmla="*/ 5295 h 2479"/>
                <a:gd name="T88" fmla="+- 0 6104 2297"/>
                <a:gd name="T89" fmla="*/ T88 w 3874"/>
                <a:gd name="T90" fmla="+- 0 5315 5272"/>
                <a:gd name="T91" fmla="*/ 5315 h 2479"/>
                <a:gd name="T92" fmla="+- 0 6105 2297"/>
                <a:gd name="T93" fmla="*/ T92 w 3874"/>
                <a:gd name="T94" fmla="+- 0 5327 5272"/>
                <a:gd name="T95" fmla="*/ 5327 h 2479"/>
                <a:gd name="T96" fmla="+- 0 6105 2297"/>
                <a:gd name="T97" fmla="*/ T96 w 3874"/>
                <a:gd name="T98" fmla="+- 0 5389 5272"/>
                <a:gd name="T99" fmla="*/ 5389 h 2479"/>
                <a:gd name="T100" fmla="+- 0 6107 2297"/>
                <a:gd name="T101" fmla="*/ T100 w 3874"/>
                <a:gd name="T102" fmla="+- 0 5422 5272"/>
                <a:gd name="T103" fmla="*/ 5422 h 2479"/>
                <a:gd name="T104" fmla="+- 0 6109 2297"/>
                <a:gd name="T105" fmla="*/ T104 w 3874"/>
                <a:gd name="T106" fmla="+- 0 5427 5272"/>
                <a:gd name="T107" fmla="*/ 5427 h 2479"/>
                <a:gd name="T108" fmla="+- 0 6111 2297"/>
                <a:gd name="T109" fmla="*/ T108 w 3874"/>
                <a:gd name="T110" fmla="+- 0 5433 5272"/>
                <a:gd name="T111" fmla="*/ 5433 h 2479"/>
                <a:gd name="T112" fmla="+- 0 6116 2297"/>
                <a:gd name="T113" fmla="*/ T112 w 3874"/>
                <a:gd name="T114" fmla="+- 0 5400 5272"/>
                <a:gd name="T115" fmla="*/ 5400 h 2479"/>
                <a:gd name="T116" fmla="+- 0 6117 2297"/>
                <a:gd name="T117" fmla="*/ T116 w 3874"/>
                <a:gd name="T118" fmla="+- 0 5366 5272"/>
                <a:gd name="T119" fmla="*/ 5366 h 2479"/>
                <a:gd name="T120" fmla="+- 0 6118 2297"/>
                <a:gd name="T121" fmla="*/ T120 w 3874"/>
                <a:gd name="T122" fmla="+- 0 5334 5272"/>
                <a:gd name="T123" fmla="*/ 5334 h 2479"/>
                <a:gd name="T124" fmla="+- 0 6120 2297"/>
                <a:gd name="T125" fmla="*/ T124 w 3874"/>
                <a:gd name="T126" fmla="+- 0 5301 5272"/>
                <a:gd name="T127" fmla="*/ 5301 h 2479"/>
                <a:gd name="T128" fmla="+- 0 6136 2297"/>
                <a:gd name="T129" fmla="*/ T128 w 3874"/>
                <a:gd name="T130" fmla="+- 0 5299 5272"/>
                <a:gd name="T131" fmla="*/ 5299 h 2479"/>
                <a:gd name="T132" fmla="+- 0 6147 2297"/>
                <a:gd name="T133" fmla="*/ T132 w 3874"/>
                <a:gd name="T134" fmla="+- 0 5301 5272"/>
                <a:gd name="T135" fmla="*/ 5301 h 2479"/>
                <a:gd name="T136" fmla="+- 0 6153 2297"/>
                <a:gd name="T137" fmla="*/ T136 w 3874"/>
                <a:gd name="T138" fmla="+- 0 5307 5272"/>
                <a:gd name="T139" fmla="*/ 5307 h 2479"/>
                <a:gd name="T140" fmla="+- 0 6154 2297"/>
                <a:gd name="T141" fmla="*/ T140 w 3874"/>
                <a:gd name="T142" fmla="+- 0 5318 5272"/>
                <a:gd name="T143" fmla="*/ 5318 h 2479"/>
                <a:gd name="T144" fmla="+- 0 6155 2297"/>
                <a:gd name="T145" fmla="*/ T144 w 3874"/>
                <a:gd name="T146" fmla="+- 0 5351 5272"/>
                <a:gd name="T147" fmla="*/ 5351 h 2479"/>
                <a:gd name="T148" fmla="+- 0 6155 2297"/>
                <a:gd name="T149" fmla="*/ T148 w 3874"/>
                <a:gd name="T150" fmla="+- 0 5454 5272"/>
                <a:gd name="T151" fmla="*/ 5454 h 2479"/>
                <a:gd name="T152" fmla="+- 0 6152 2297"/>
                <a:gd name="T153" fmla="*/ T152 w 3874"/>
                <a:gd name="T154" fmla="+- 0 5456 5272"/>
                <a:gd name="T155" fmla="*/ 5456 h 2479"/>
                <a:gd name="T156" fmla="+- 0 6149 2297"/>
                <a:gd name="T157" fmla="*/ T156 w 3874"/>
                <a:gd name="T158" fmla="+- 0 5460 5272"/>
                <a:gd name="T159" fmla="*/ 5460 h 2479"/>
                <a:gd name="T160" fmla="+- 0 6111 2297"/>
                <a:gd name="T161" fmla="*/ T160 w 3874"/>
                <a:gd name="T162" fmla="+- 0 5460 5272"/>
                <a:gd name="T163" fmla="*/ 5460 h 2479"/>
                <a:gd name="T164" fmla="+- 0 6125 2297"/>
                <a:gd name="T165" fmla="*/ T164 w 3874"/>
                <a:gd name="T166" fmla="+- 0 5472 5272"/>
                <a:gd name="T167" fmla="*/ 5472 h 2479"/>
                <a:gd name="T168" fmla="+- 0 6140 2297"/>
                <a:gd name="T169" fmla="*/ T168 w 3874"/>
                <a:gd name="T170" fmla="+- 0 5476 5272"/>
                <a:gd name="T171" fmla="*/ 5476 h 2479"/>
                <a:gd name="T172" fmla="+- 0 6155 2297"/>
                <a:gd name="T173" fmla="*/ T172 w 3874"/>
                <a:gd name="T174" fmla="+- 0 5476 5272"/>
                <a:gd name="T175" fmla="*/ 5476 h 2479"/>
                <a:gd name="T176" fmla="+- 0 6170 2297"/>
                <a:gd name="T177" fmla="*/ T176 w 3874"/>
                <a:gd name="T178" fmla="+- 0 5477 5272"/>
                <a:gd name="T179" fmla="*/ 5477 h 2479"/>
                <a:gd name="T180" fmla="+- 0 6170 2297"/>
                <a:gd name="T181" fmla="*/ T180 w 3874"/>
                <a:gd name="T182" fmla="+- 0 5288 5272"/>
                <a:gd name="T183" fmla="*/ 5288 h 24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3874" h="2479">
                  <a:moveTo>
                    <a:pt x="19" y="2418"/>
                  </a:moveTo>
                  <a:lnTo>
                    <a:pt x="18" y="2331"/>
                  </a:lnTo>
                  <a:lnTo>
                    <a:pt x="15" y="2224"/>
                  </a:lnTo>
                  <a:lnTo>
                    <a:pt x="11" y="2118"/>
                  </a:lnTo>
                  <a:lnTo>
                    <a:pt x="7" y="2034"/>
                  </a:lnTo>
                  <a:lnTo>
                    <a:pt x="3" y="1995"/>
                  </a:lnTo>
                  <a:lnTo>
                    <a:pt x="2" y="2002"/>
                  </a:lnTo>
                  <a:lnTo>
                    <a:pt x="0" y="2009"/>
                  </a:lnTo>
                  <a:lnTo>
                    <a:pt x="6" y="2476"/>
                  </a:lnTo>
                  <a:lnTo>
                    <a:pt x="11" y="2477"/>
                  </a:lnTo>
                  <a:lnTo>
                    <a:pt x="15" y="2479"/>
                  </a:lnTo>
                  <a:lnTo>
                    <a:pt x="16" y="2473"/>
                  </a:lnTo>
                  <a:lnTo>
                    <a:pt x="19" y="2468"/>
                  </a:lnTo>
                  <a:lnTo>
                    <a:pt x="19" y="2463"/>
                  </a:lnTo>
                  <a:lnTo>
                    <a:pt x="19" y="2418"/>
                  </a:lnTo>
                  <a:close/>
                  <a:moveTo>
                    <a:pt x="3873" y="16"/>
                  </a:moveTo>
                  <a:lnTo>
                    <a:pt x="3861" y="10"/>
                  </a:lnTo>
                  <a:lnTo>
                    <a:pt x="3852" y="4"/>
                  </a:lnTo>
                  <a:lnTo>
                    <a:pt x="3829" y="10"/>
                  </a:lnTo>
                  <a:lnTo>
                    <a:pt x="3817" y="4"/>
                  </a:lnTo>
                  <a:lnTo>
                    <a:pt x="3802" y="0"/>
                  </a:lnTo>
                  <a:lnTo>
                    <a:pt x="3805" y="23"/>
                  </a:lnTo>
                  <a:lnTo>
                    <a:pt x="3807" y="43"/>
                  </a:lnTo>
                  <a:lnTo>
                    <a:pt x="3808" y="55"/>
                  </a:lnTo>
                  <a:lnTo>
                    <a:pt x="3808" y="117"/>
                  </a:lnTo>
                  <a:lnTo>
                    <a:pt x="3810" y="150"/>
                  </a:lnTo>
                  <a:lnTo>
                    <a:pt x="3812" y="155"/>
                  </a:lnTo>
                  <a:lnTo>
                    <a:pt x="3814" y="161"/>
                  </a:lnTo>
                  <a:lnTo>
                    <a:pt x="3819" y="128"/>
                  </a:lnTo>
                  <a:lnTo>
                    <a:pt x="3820" y="94"/>
                  </a:lnTo>
                  <a:lnTo>
                    <a:pt x="3821" y="62"/>
                  </a:lnTo>
                  <a:lnTo>
                    <a:pt x="3823" y="29"/>
                  </a:lnTo>
                  <a:lnTo>
                    <a:pt x="3839" y="27"/>
                  </a:lnTo>
                  <a:lnTo>
                    <a:pt x="3850" y="29"/>
                  </a:lnTo>
                  <a:lnTo>
                    <a:pt x="3856" y="35"/>
                  </a:lnTo>
                  <a:lnTo>
                    <a:pt x="3857" y="46"/>
                  </a:lnTo>
                  <a:lnTo>
                    <a:pt x="3858" y="79"/>
                  </a:lnTo>
                  <a:lnTo>
                    <a:pt x="3858" y="182"/>
                  </a:lnTo>
                  <a:lnTo>
                    <a:pt x="3855" y="184"/>
                  </a:lnTo>
                  <a:lnTo>
                    <a:pt x="3852" y="188"/>
                  </a:lnTo>
                  <a:lnTo>
                    <a:pt x="3814" y="188"/>
                  </a:lnTo>
                  <a:lnTo>
                    <a:pt x="3828" y="200"/>
                  </a:lnTo>
                  <a:lnTo>
                    <a:pt x="3843" y="204"/>
                  </a:lnTo>
                  <a:lnTo>
                    <a:pt x="3858" y="204"/>
                  </a:lnTo>
                  <a:lnTo>
                    <a:pt x="3873" y="205"/>
                  </a:lnTo>
                  <a:lnTo>
                    <a:pt x="3873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6" name="docshape11">
              <a:extLst>
                <a:ext uri="{FF2B5EF4-FFF2-40B4-BE49-F238E27FC236}">
                  <a16:creationId xmlns:a16="http://schemas.microsoft.com/office/drawing/2014/main" id="{0EE982C9-EBF6-4548-A383-B4E37B885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3" y="7746"/>
              <a:ext cx="338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docshape12">
              <a:extLst>
                <a:ext uri="{FF2B5EF4-FFF2-40B4-BE49-F238E27FC236}">
                  <a16:creationId xmlns:a16="http://schemas.microsoft.com/office/drawing/2014/main" id="{742DA9B5-15F8-4B32-8165-D9BD44E9A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2" y="7322"/>
              <a:ext cx="157" cy="372"/>
            </a:xfrm>
            <a:custGeom>
              <a:avLst/>
              <a:gdLst>
                <a:gd name="T0" fmla="+- 0 1569 1473"/>
                <a:gd name="T1" fmla="*/ T0 w 157"/>
                <a:gd name="T2" fmla="+- 0 7323 7323"/>
                <a:gd name="T3" fmla="*/ 7323 h 372"/>
                <a:gd name="T4" fmla="+- 0 1527 1473"/>
                <a:gd name="T5" fmla="*/ T4 w 157"/>
                <a:gd name="T6" fmla="+- 0 7323 7323"/>
                <a:gd name="T7" fmla="*/ 7323 h 372"/>
                <a:gd name="T8" fmla="+- 0 1494 1473"/>
                <a:gd name="T9" fmla="*/ T8 w 157"/>
                <a:gd name="T10" fmla="+- 0 7325 7323"/>
                <a:gd name="T11" fmla="*/ 7325 h 372"/>
                <a:gd name="T12" fmla="+- 0 1473 1473"/>
                <a:gd name="T13" fmla="*/ T12 w 157"/>
                <a:gd name="T14" fmla="+- 0 7330 7323"/>
                <a:gd name="T15" fmla="*/ 7330 h 372"/>
                <a:gd name="T16" fmla="+- 0 1473 1473"/>
                <a:gd name="T17" fmla="*/ T16 w 157"/>
                <a:gd name="T18" fmla="+- 0 7333 7323"/>
                <a:gd name="T19" fmla="*/ 7333 h 372"/>
                <a:gd name="T20" fmla="+- 0 1473 1473"/>
                <a:gd name="T21" fmla="*/ T20 w 157"/>
                <a:gd name="T22" fmla="+- 0 7337 7323"/>
                <a:gd name="T23" fmla="*/ 7337 h 372"/>
                <a:gd name="T24" fmla="+- 0 1481 1473"/>
                <a:gd name="T25" fmla="*/ T24 w 157"/>
                <a:gd name="T26" fmla="+- 0 7338 7323"/>
                <a:gd name="T27" fmla="*/ 7338 h 372"/>
                <a:gd name="T28" fmla="+- 0 1489 1473"/>
                <a:gd name="T29" fmla="*/ T28 w 157"/>
                <a:gd name="T30" fmla="+- 0 7340 7323"/>
                <a:gd name="T31" fmla="*/ 7340 h 372"/>
                <a:gd name="T32" fmla="+- 0 1598 1473"/>
                <a:gd name="T33" fmla="*/ T32 w 157"/>
                <a:gd name="T34" fmla="+- 0 7340 7323"/>
                <a:gd name="T35" fmla="*/ 7340 h 372"/>
                <a:gd name="T36" fmla="+- 0 1606 1473"/>
                <a:gd name="T37" fmla="*/ T36 w 157"/>
                <a:gd name="T38" fmla="+- 0 7344 7323"/>
                <a:gd name="T39" fmla="*/ 7344 h 372"/>
                <a:gd name="T40" fmla="+- 0 1615 1473"/>
                <a:gd name="T41" fmla="*/ T40 w 157"/>
                <a:gd name="T42" fmla="+- 0 7345 7323"/>
                <a:gd name="T43" fmla="*/ 7345 h 372"/>
                <a:gd name="T44" fmla="+- 0 1615 1473"/>
                <a:gd name="T45" fmla="*/ T44 w 157"/>
                <a:gd name="T46" fmla="+- 0 7552 7323"/>
                <a:gd name="T47" fmla="*/ 7552 h 372"/>
                <a:gd name="T48" fmla="+- 0 1615 1473"/>
                <a:gd name="T49" fmla="*/ T48 w 157"/>
                <a:gd name="T50" fmla="+- 0 7582 7323"/>
                <a:gd name="T51" fmla="*/ 7582 h 372"/>
                <a:gd name="T52" fmla="+- 0 1615 1473"/>
                <a:gd name="T53" fmla="*/ T52 w 157"/>
                <a:gd name="T54" fmla="+- 0 7638 7323"/>
                <a:gd name="T55" fmla="*/ 7638 h 372"/>
                <a:gd name="T56" fmla="+- 0 1616 1473"/>
                <a:gd name="T57" fmla="*/ T56 w 157"/>
                <a:gd name="T58" fmla="+- 0 7666 7323"/>
                <a:gd name="T59" fmla="*/ 7666 h 372"/>
                <a:gd name="T60" fmla="+- 0 1622 1473"/>
                <a:gd name="T61" fmla="*/ T60 w 157"/>
                <a:gd name="T62" fmla="+- 0 7694 7323"/>
                <a:gd name="T63" fmla="*/ 7694 h 372"/>
                <a:gd name="T64" fmla="+- 0 1627 1473"/>
                <a:gd name="T65" fmla="*/ T64 w 157"/>
                <a:gd name="T66" fmla="+- 0 7641 7323"/>
                <a:gd name="T67" fmla="*/ 7641 h 372"/>
                <a:gd name="T68" fmla="+- 0 1629 1473"/>
                <a:gd name="T69" fmla="*/ T68 w 157"/>
                <a:gd name="T70" fmla="+- 0 7555 7323"/>
                <a:gd name="T71" fmla="*/ 7555 h 372"/>
                <a:gd name="T72" fmla="+- 0 1629 1473"/>
                <a:gd name="T73" fmla="*/ T72 w 157"/>
                <a:gd name="T74" fmla="+- 0 7459 7323"/>
                <a:gd name="T75" fmla="*/ 7459 h 372"/>
                <a:gd name="T76" fmla="+- 0 1626 1473"/>
                <a:gd name="T77" fmla="*/ T76 w 157"/>
                <a:gd name="T78" fmla="+- 0 7375 7323"/>
                <a:gd name="T79" fmla="*/ 7375 h 372"/>
                <a:gd name="T80" fmla="+- 0 1622 1473"/>
                <a:gd name="T81" fmla="*/ T80 w 157"/>
                <a:gd name="T82" fmla="+- 0 7325 7323"/>
                <a:gd name="T83" fmla="*/ 7325 h 372"/>
                <a:gd name="T84" fmla="+- 0 1569 1473"/>
                <a:gd name="T85" fmla="*/ T84 w 157"/>
                <a:gd name="T86" fmla="+- 0 7323 7323"/>
                <a:gd name="T87" fmla="*/ 7323 h 3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157" h="372">
                  <a:moveTo>
                    <a:pt x="96" y="0"/>
                  </a:moveTo>
                  <a:lnTo>
                    <a:pt x="54" y="0"/>
                  </a:lnTo>
                  <a:lnTo>
                    <a:pt x="21" y="2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8" y="15"/>
                  </a:lnTo>
                  <a:lnTo>
                    <a:pt x="16" y="17"/>
                  </a:lnTo>
                  <a:lnTo>
                    <a:pt x="125" y="17"/>
                  </a:lnTo>
                  <a:lnTo>
                    <a:pt x="133" y="21"/>
                  </a:lnTo>
                  <a:lnTo>
                    <a:pt x="142" y="22"/>
                  </a:lnTo>
                  <a:lnTo>
                    <a:pt x="142" y="229"/>
                  </a:lnTo>
                  <a:lnTo>
                    <a:pt x="142" y="259"/>
                  </a:lnTo>
                  <a:lnTo>
                    <a:pt x="142" y="315"/>
                  </a:lnTo>
                  <a:lnTo>
                    <a:pt x="143" y="343"/>
                  </a:lnTo>
                  <a:lnTo>
                    <a:pt x="149" y="371"/>
                  </a:lnTo>
                  <a:lnTo>
                    <a:pt x="154" y="318"/>
                  </a:lnTo>
                  <a:lnTo>
                    <a:pt x="156" y="232"/>
                  </a:lnTo>
                  <a:lnTo>
                    <a:pt x="156" y="136"/>
                  </a:lnTo>
                  <a:lnTo>
                    <a:pt x="153" y="52"/>
                  </a:lnTo>
                  <a:lnTo>
                    <a:pt x="149" y="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8" name="docshape13">
              <a:extLst>
                <a:ext uri="{FF2B5EF4-FFF2-40B4-BE49-F238E27FC236}">
                  <a16:creationId xmlns:a16="http://schemas.microsoft.com/office/drawing/2014/main" id="{323C73A5-A6FF-423D-93D3-D0E18D9D4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7" y="8825"/>
              <a:ext cx="356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docshape14">
              <a:extLst>
                <a:ext uri="{FF2B5EF4-FFF2-40B4-BE49-F238E27FC236}">
                  <a16:creationId xmlns:a16="http://schemas.microsoft.com/office/drawing/2014/main" id="{BDCCB38F-0677-40EB-9FF2-68BC196B6B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1" y="2137"/>
              <a:ext cx="113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docshape15">
              <a:extLst>
                <a:ext uri="{FF2B5EF4-FFF2-40B4-BE49-F238E27FC236}">
                  <a16:creationId xmlns:a16="http://schemas.microsoft.com/office/drawing/2014/main" id="{5174B07B-93D2-406E-8A10-ED364C0C8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2" y="1604"/>
              <a:ext cx="3476" cy="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docshape16">
              <a:extLst>
                <a:ext uri="{FF2B5EF4-FFF2-40B4-BE49-F238E27FC236}">
                  <a16:creationId xmlns:a16="http://schemas.microsoft.com/office/drawing/2014/main" id="{11CE1B33-5797-4205-B4AE-9F7890C8C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3" y="2403"/>
              <a:ext cx="6647" cy="5349"/>
            </a:xfrm>
            <a:custGeom>
              <a:avLst/>
              <a:gdLst>
                <a:gd name="T0" fmla="+- 0 1621 1483"/>
                <a:gd name="T1" fmla="*/ T0 w 6647"/>
                <a:gd name="T2" fmla="+- 0 7745 2403"/>
                <a:gd name="T3" fmla="*/ 7745 h 5349"/>
                <a:gd name="T4" fmla="+- 0 1614 1483"/>
                <a:gd name="T5" fmla="*/ T4 w 6647"/>
                <a:gd name="T6" fmla="+- 0 7739 2403"/>
                <a:gd name="T7" fmla="*/ 7739 h 5349"/>
                <a:gd name="T8" fmla="+- 0 1610 1483"/>
                <a:gd name="T9" fmla="*/ T8 w 6647"/>
                <a:gd name="T10" fmla="+- 0 7733 2403"/>
                <a:gd name="T11" fmla="*/ 7733 h 5349"/>
                <a:gd name="T12" fmla="+- 0 1613 1483"/>
                <a:gd name="T13" fmla="*/ T12 w 6647"/>
                <a:gd name="T14" fmla="+- 0 7719 2403"/>
                <a:gd name="T15" fmla="*/ 7719 h 5349"/>
                <a:gd name="T16" fmla="+- 0 1610 1483"/>
                <a:gd name="T17" fmla="*/ T16 w 6647"/>
                <a:gd name="T18" fmla="+- 0 7711 2403"/>
                <a:gd name="T19" fmla="*/ 7711 h 5349"/>
                <a:gd name="T20" fmla="+- 0 1571 1483"/>
                <a:gd name="T21" fmla="*/ T20 w 6647"/>
                <a:gd name="T22" fmla="+- 0 7710 2403"/>
                <a:gd name="T23" fmla="*/ 7710 h 5349"/>
                <a:gd name="T24" fmla="+- 0 1523 1483"/>
                <a:gd name="T25" fmla="*/ T24 w 6647"/>
                <a:gd name="T26" fmla="+- 0 7711 2403"/>
                <a:gd name="T27" fmla="*/ 7711 h 5349"/>
                <a:gd name="T28" fmla="+- 0 1522 1483"/>
                <a:gd name="T29" fmla="*/ T28 w 6647"/>
                <a:gd name="T30" fmla="+- 0 7715 2403"/>
                <a:gd name="T31" fmla="*/ 7715 h 5349"/>
                <a:gd name="T32" fmla="+- 0 1529 1483"/>
                <a:gd name="T33" fmla="*/ T32 w 6647"/>
                <a:gd name="T34" fmla="+- 0 7731 2403"/>
                <a:gd name="T35" fmla="*/ 7731 h 5349"/>
                <a:gd name="T36" fmla="+- 0 1528 1483"/>
                <a:gd name="T37" fmla="*/ T36 w 6647"/>
                <a:gd name="T38" fmla="+- 0 7733 2403"/>
                <a:gd name="T39" fmla="*/ 7733 h 5349"/>
                <a:gd name="T40" fmla="+- 0 1528 1483"/>
                <a:gd name="T41" fmla="*/ T40 w 6647"/>
                <a:gd name="T42" fmla="+- 0 7734 2403"/>
                <a:gd name="T43" fmla="*/ 7734 h 5349"/>
                <a:gd name="T44" fmla="+- 0 1483 1483"/>
                <a:gd name="T45" fmla="*/ T44 w 6647"/>
                <a:gd name="T46" fmla="+- 0 7740 2403"/>
                <a:gd name="T47" fmla="*/ 7740 h 5349"/>
                <a:gd name="T48" fmla="+- 0 1486 1483"/>
                <a:gd name="T49" fmla="*/ T48 w 6647"/>
                <a:gd name="T50" fmla="+- 0 7746 2403"/>
                <a:gd name="T51" fmla="*/ 7746 h 5349"/>
                <a:gd name="T52" fmla="+- 0 1488 1483"/>
                <a:gd name="T53" fmla="*/ T52 w 6647"/>
                <a:gd name="T54" fmla="+- 0 7750 2403"/>
                <a:gd name="T55" fmla="*/ 7750 h 5349"/>
                <a:gd name="T56" fmla="+- 0 1519 1483"/>
                <a:gd name="T57" fmla="*/ T56 w 6647"/>
                <a:gd name="T58" fmla="+- 0 7751 2403"/>
                <a:gd name="T59" fmla="*/ 7751 h 5349"/>
                <a:gd name="T60" fmla="+- 0 1579 1483"/>
                <a:gd name="T61" fmla="*/ T60 w 6647"/>
                <a:gd name="T62" fmla="+- 0 7752 2403"/>
                <a:gd name="T63" fmla="*/ 7752 h 5349"/>
                <a:gd name="T64" fmla="+- 0 1614 1483"/>
                <a:gd name="T65" fmla="*/ T64 w 6647"/>
                <a:gd name="T66" fmla="+- 0 7752 2403"/>
                <a:gd name="T67" fmla="*/ 7752 h 5349"/>
                <a:gd name="T68" fmla="+- 0 1621 1483"/>
                <a:gd name="T69" fmla="*/ T68 w 6647"/>
                <a:gd name="T70" fmla="+- 0 7745 2403"/>
                <a:gd name="T71" fmla="*/ 7745 h 5349"/>
                <a:gd name="T72" fmla="+- 0 3645 1483"/>
                <a:gd name="T73" fmla="*/ T72 w 6647"/>
                <a:gd name="T74" fmla="+- 0 6011 2403"/>
                <a:gd name="T75" fmla="*/ 6011 h 5349"/>
                <a:gd name="T76" fmla="+- 0 3645 1483"/>
                <a:gd name="T77" fmla="*/ T76 w 6647"/>
                <a:gd name="T78" fmla="+- 0 6001 2403"/>
                <a:gd name="T79" fmla="*/ 6001 h 5349"/>
                <a:gd name="T80" fmla="+- 0 3631 1483"/>
                <a:gd name="T81" fmla="*/ T80 w 6647"/>
                <a:gd name="T82" fmla="+- 0 5864 2403"/>
                <a:gd name="T83" fmla="*/ 5864 h 5349"/>
                <a:gd name="T84" fmla="+- 0 3627 1483"/>
                <a:gd name="T85" fmla="*/ T84 w 6647"/>
                <a:gd name="T86" fmla="+- 0 5812 2403"/>
                <a:gd name="T87" fmla="*/ 5812 h 5349"/>
                <a:gd name="T88" fmla="+- 0 3625 1483"/>
                <a:gd name="T89" fmla="*/ T88 w 6647"/>
                <a:gd name="T90" fmla="+- 0 5788 2403"/>
                <a:gd name="T91" fmla="*/ 5788 h 5349"/>
                <a:gd name="T92" fmla="+- 0 3620 1483"/>
                <a:gd name="T93" fmla="*/ T92 w 6647"/>
                <a:gd name="T94" fmla="+- 0 5782 2403"/>
                <a:gd name="T95" fmla="*/ 5782 h 5349"/>
                <a:gd name="T96" fmla="+- 0 3614 1483"/>
                <a:gd name="T97" fmla="*/ T96 w 6647"/>
                <a:gd name="T98" fmla="+- 0 5767 2403"/>
                <a:gd name="T99" fmla="*/ 5767 h 5349"/>
                <a:gd name="T100" fmla="+- 0 3612 1483"/>
                <a:gd name="T101" fmla="*/ T100 w 6647"/>
                <a:gd name="T102" fmla="+- 0 5782 2403"/>
                <a:gd name="T103" fmla="*/ 5782 h 5349"/>
                <a:gd name="T104" fmla="+- 0 3610 1483"/>
                <a:gd name="T105" fmla="*/ T104 w 6647"/>
                <a:gd name="T106" fmla="+- 0 5788 2403"/>
                <a:gd name="T107" fmla="*/ 5788 h 5349"/>
                <a:gd name="T108" fmla="+- 0 3617 1483"/>
                <a:gd name="T109" fmla="*/ T108 w 6647"/>
                <a:gd name="T110" fmla="+- 0 5869 2403"/>
                <a:gd name="T111" fmla="*/ 5869 h 5349"/>
                <a:gd name="T112" fmla="+- 0 3623 1483"/>
                <a:gd name="T113" fmla="*/ T112 w 6647"/>
                <a:gd name="T114" fmla="+- 0 5927 2403"/>
                <a:gd name="T115" fmla="*/ 5927 h 5349"/>
                <a:gd name="T116" fmla="+- 0 3635 1483"/>
                <a:gd name="T117" fmla="*/ T116 w 6647"/>
                <a:gd name="T118" fmla="+- 0 6032 2403"/>
                <a:gd name="T119" fmla="*/ 6032 h 5349"/>
                <a:gd name="T120" fmla="+- 0 3639 1483"/>
                <a:gd name="T121" fmla="*/ T120 w 6647"/>
                <a:gd name="T122" fmla="+- 0 6038 2403"/>
                <a:gd name="T123" fmla="*/ 6038 h 5349"/>
                <a:gd name="T124" fmla="+- 0 3645 1483"/>
                <a:gd name="T125" fmla="*/ T124 w 6647"/>
                <a:gd name="T126" fmla="+- 0 6050 2403"/>
                <a:gd name="T127" fmla="*/ 6050 h 5349"/>
                <a:gd name="T128" fmla="+- 0 3645 1483"/>
                <a:gd name="T129" fmla="*/ T128 w 6647"/>
                <a:gd name="T130" fmla="+- 0 6011 2403"/>
                <a:gd name="T131" fmla="*/ 6011 h 5349"/>
                <a:gd name="T132" fmla="+- 0 8130 1483"/>
                <a:gd name="T133" fmla="*/ T132 w 6647"/>
                <a:gd name="T134" fmla="+- 0 2543 2403"/>
                <a:gd name="T135" fmla="*/ 2543 h 5349"/>
                <a:gd name="T136" fmla="+- 0 8129 1483"/>
                <a:gd name="T137" fmla="*/ T136 w 6647"/>
                <a:gd name="T138" fmla="+- 0 2462 2403"/>
                <a:gd name="T139" fmla="*/ 2462 h 5349"/>
                <a:gd name="T140" fmla="+- 0 8128 1483"/>
                <a:gd name="T141" fmla="*/ T140 w 6647"/>
                <a:gd name="T142" fmla="+- 0 2416 2403"/>
                <a:gd name="T143" fmla="*/ 2416 h 5349"/>
                <a:gd name="T144" fmla="+- 0 8128 1483"/>
                <a:gd name="T145" fmla="*/ T144 w 6647"/>
                <a:gd name="T146" fmla="+- 0 2412 2403"/>
                <a:gd name="T147" fmla="*/ 2412 h 5349"/>
                <a:gd name="T148" fmla="+- 0 8125 1483"/>
                <a:gd name="T149" fmla="*/ T148 w 6647"/>
                <a:gd name="T150" fmla="+- 0 2409 2403"/>
                <a:gd name="T151" fmla="*/ 2409 h 5349"/>
                <a:gd name="T152" fmla="+- 0 8122 1483"/>
                <a:gd name="T153" fmla="*/ T152 w 6647"/>
                <a:gd name="T154" fmla="+- 0 2403 2403"/>
                <a:gd name="T155" fmla="*/ 2403 h 5349"/>
                <a:gd name="T156" fmla="+- 0 8120 1483"/>
                <a:gd name="T157" fmla="*/ T156 w 6647"/>
                <a:gd name="T158" fmla="+- 0 2410 2403"/>
                <a:gd name="T159" fmla="*/ 2410 h 5349"/>
                <a:gd name="T160" fmla="+- 0 8117 1483"/>
                <a:gd name="T161" fmla="*/ T160 w 6647"/>
                <a:gd name="T162" fmla="+- 0 2414 2403"/>
                <a:gd name="T163" fmla="*/ 2414 h 5349"/>
                <a:gd name="T164" fmla="+- 0 8117 1483"/>
                <a:gd name="T165" fmla="*/ T164 w 6647"/>
                <a:gd name="T166" fmla="+- 0 2850 2403"/>
                <a:gd name="T167" fmla="*/ 2850 h 5349"/>
                <a:gd name="T168" fmla="+- 0 8119 1483"/>
                <a:gd name="T169" fmla="*/ T168 w 6647"/>
                <a:gd name="T170" fmla="+- 0 2854 2403"/>
                <a:gd name="T171" fmla="*/ 2854 h 5349"/>
                <a:gd name="T172" fmla="+- 0 8123 1483"/>
                <a:gd name="T173" fmla="*/ T172 w 6647"/>
                <a:gd name="T174" fmla="+- 0 2866 2403"/>
                <a:gd name="T175" fmla="*/ 2866 h 5349"/>
                <a:gd name="T176" fmla="+- 0 8126 1483"/>
                <a:gd name="T177" fmla="*/ T176 w 6647"/>
                <a:gd name="T178" fmla="+- 0 2822 2403"/>
                <a:gd name="T179" fmla="*/ 2822 h 5349"/>
                <a:gd name="T180" fmla="+- 0 8128 1483"/>
                <a:gd name="T181" fmla="*/ T180 w 6647"/>
                <a:gd name="T182" fmla="+- 0 2742 2403"/>
                <a:gd name="T183" fmla="*/ 2742 h 5349"/>
                <a:gd name="T184" fmla="+- 0 8129 1483"/>
                <a:gd name="T185" fmla="*/ T184 w 6647"/>
                <a:gd name="T186" fmla="+- 0 2643 2403"/>
                <a:gd name="T187" fmla="*/ 2643 h 5349"/>
                <a:gd name="T188" fmla="+- 0 8130 1483"/>
                <a:gd name="T189" fmla="*/ T188 w 6647"/>
                <a:gd name="T190" fmla="+- 0 2543 2403"/>
                <a:gd name="T191" fmla="*/ 2543 h 534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</a:cxnLst>
              <a:rect l="0" t="0" r="r" b="b"/>
              <a:pathLst>
                <a:path w="6647" h="5349">
                  <a:moveTo>
                    <a:pt x="138" y="5342"/>
                  </a:moveTo>
                  <a:lnTo>
                    <a:pt x="131" y="5336"/>
                  </a:lnTo>
                  <a:lnTo>
                    <a:pt x="127" y="5330"/>
                  </a:lnTo>
                  <a:lnTo>
                    <a:pt x="130" y="5316"/>
                  </a:lnTo>
                  <a:lnTo>
                    <a:pt x="127" y="5308"/>
                  </a:lnTo>
                  <a:lnTo>
                    <a:pt x="88" y="5307"/>
                  </a:lnTo>
                  <a:lnTo>
                    <a:pt x="40" y="5308"/>
                  </a:lnTo>
                  <a:lnTo>
                    <a:pt x="39" y="5312"/>
                  </a:lnTo>
                  <a:lnTo>
                    <a:pt x="46" y="5328"/>
                  </a:lnTo>
                  <a:lnTo>
                    <a:pt x="45" y="5330"/>
                  </a:lnTo>
                  <a:lnTo>
                    <a:pt x="45" y="5331"/>
                  </a:lnTo>
                  <a:lnTo>
                    <a:pt x="0" y="5337"/>
                  </a:lnTo>
                  <a:lnTo>
                    <a:pt x="3" y="5343"/>
                  </a:lnTo>
                  <a:lnTo>
                    <a:pt x="5" y="5347"/>
                  </a:lnTo>
                  <a:lnTo>
                    <a:pt x="36" y="5348"/>
                  </a:lnTo>
                  <a:lnTo>
                    <a:pt x="96" y="5349"/>
                  </a:lnTo>
                  <a:lnTo>
                    <a:pt x="131" y="5349"/>
                  </a:lnTo>
                  <a:lnTo>
                    <a:pt x="138" y="5342"/>
                  </a:lnTo>
                  <a:close/>
                  <a:moveTo>
                    <a:pt x="2162" y="3608"/>
                  </a:moveTo>
                  <a:lnTo>
                    <a:pt x="2162" y="3598"/>
                  </a:lnTo>
                  <a:lnTo>
                    <a:pt x="2148" y="3461"/>
                  </a:lnTo>
                  <a:lnTo>
                    <a:pt x="2144" y="3409"/>
                  </a:lnTo>
                  <a:lnTo>
                    <a:pt x="2142" y="3385"/>
                  </a:lnTo>
                  <a:lnTo>
                    <a:pt x="2137" y="3379"/>
                  </a:lnTo>
                  <a:lnTo>
                    <a:pt x="2131" y="3364"/>
                  </a:lnTo>
                  <a:lnTo>
                    <a:pt x="2129" y="3379"/>
                  </a:lnTo>
                  <a:lnTo>
                    <a:pt x="2127" y="3385"/>
                  </a:lnTo>
                  <a:lnTo>
                    <a:pt x="2134" y="3466"/>
                  </a:lnTo>
                  <a:lnTo>
                    <a:pt x="2140" y="3524"/>
                  </a:lnTo>
                  <a:lnTo>
                    <a:pt x="2152" y="3629"/>
                  </a:lnTo>
                  <a:lnTo>
                    <a:pt x="2156" y="3635"/>
                  </a:lnTo>
                  <a:lnTo>
                    <a:pt x="2162" y="3647"/>
                  </a:lnTo>
                  <a:lnTo>
                    <a:pt x="2162" y="3608"/>
                  </a:lnTo>
                  <a:close/>
                  <a:moveTo>
                    <a:pt x="6647" y="140"/>
                  </a:moveTo>
                  <a:lnTo>
                    <a:pt x="6646" y="59"/>
                  </a:lnTo>
                  <a:lnTo>
                    <a:pt x="6645" y="13"/>
                  </a:lnTo>
                  <a:lnTo>
                    <a:pt x="6645" y="9"/>
                  </a:lnTo>
                  <a:lnTo>
                    <a:pt x="6642" y="6"/>
                  </a:lnTo>
                  <a:lnTo>
                    <a:pt x="6639" y="0"/>
                  </a:lnTo>
                  <a:lnTo>
                    <a:pt x="6637" y="7"/>
                  </a:lnTo>
                  <a:lnTo>
                    <a:pt x="6634" y="11"/>
                  </a:lnTo>
                  <a:lnTo>
                    <a:pt x="6634" y="447"/>
                  </a:lnTo>
                  <a:lnTo>
                    <a:pt x="6636" y="451"/>
                  </a:lnTo>
                  <a:lnTo>
                    <a:pt x="6640" y="463"/>
                  </a:lnTo>
                  <a:lnTo>
                    <a:pt x="6643" y="419"/>
                  </a:lnTo>
                  <a:lnTo>
                    <a:pt x="6645" y="339"/>
                  </a:lnTo>
                  <a:lnTo>
                    <a:pt x="6646" y="240"/>
                  </a:lnTo>
                  <a:lnTo>
                    <a:pt x="6647" y="1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42" name="docshape17">
              <a:extLst>
                <a:ext uri="{FF2B5EF4-FFF2-40B4-BE49-F238E27FC236}">
                  <a16:creationId xmlns:a16="http://schemas.microsoft.com/office/drawing/2014/main" id="{9F28473F-7CA5-4EF5-AAC0-C380C1F12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" y="7552"/>
              <a:ext cx="181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docshape18">
              <a:extLst>
                <a:ext uri="{FF2B5EF4-FFF2-40B4-BE49-F238E27FC236}">
                  <a16:creationId xmlns:a16="http://schemas.microsoft.com/office/drawing/2014/main" id="{E1403402-8056-44D8-9040-AD7865ECA9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7" y="7888"/>
              <a:ext cx="154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docshape19">
              <a:extLst>
                <a:ext uri="{FF2B5EF4-FFF2-40B4-BE49-F238E27FC236}">
                  <a16:creationId xmlns:a16="http://schemas.microsoft.com/office/drawing/2014/main" id="{B93F180F-6EE8-490F-9AB6-F8EBBD0CF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" y="1079"/>
              <a:ext cx="6909" cy="7517"/>
            </a:xfrm>
            <a:custGeom>
              <a:avLst/>
              <a:gdLst>
                <a:gd name="T0" fmla="+- 0 1692 1691"/>
                <a:gd name="T1" fmla="*/ T0 w 6909"/>
                <a:gd name="T2" fmla="+- 0 8563 1079"/>
                <a:gd name="T3" fmla="*/ 8563 h 7517"/>
                <a:gd name="T4" fmla="+- 0 1888 1691"/>
                <a:gd name="T5" fmla="*/ T4 w 6909"/>
                <a:gd name="T6" fmla="+- 0 8457 1079"/>
                <a:gd name="T7" fmla="*/ 8457 h 7517"/>
                <a:gd name="T8" fmla="+- 0 2210 1691"/>
                <a:gd name="T9" fmla="*/ T8 w 6909"/>
                <a:gd name="T10" fmla="+- 0 7703 1079"/>
                <a:gd name="T11" fmla="*/ 7703 h 7517"/>
                <a:gd name="T12" fmla="+- 0 2191 1691"/>
                <a:gd name="T13" fmla="*/ T12 w 6909"/>
                <a:gd name="T14" fmla="+- 0 7627 1079"/>
                <a:gd name="T15" fmla="*/ 7627 h 7517"/>
                <a:gd name="T16" fmla="+- 0 2219 1691"/>
                <a:gd name="T17" fmla="*/ T16 w 6909"/>
                <a:gd name="T18" fmla="+- 0 5437 1079"/>
                <a:gd name="T19" fmla="*/ 5437 h 7517"/>
                <a:gd name="T20" fmla="+- 0 2206 1691"/>
                <a:gd name="T21" fmla="*/ T20 w 6909"/>
                <a:gd name="T22" fmla="+- 0 5382 1079"/>
                <a:gd name="T23" fmla="*/ 5382 h 7517"/>
                <a:gd name="T24" fmla="+- 0 2510 1691"/>
                <a:gd name="T25" fmla="*/ T24 w 6909"/>
                <a:gd name="T26" fmla="+- 0 2288 1079"/>
                <a:gd name="T27" fmla="*/ 2288 h 7517"/>
                <a:gd name="T28" fmla="+- 0 2548 1691"/>
                <a:gd name="T29" fmla="*/ T28 w 6909"/>
                <a:gd name="T30" fmla="+- 0 7888 1079"/>
                <a:gd name="T31" fmla="*/ 7888 h 7517"/>
                <a:gd name="T32" fmla="+- 0 2546 1691"/>
                <a:gd name="T33" fmla="*/ T32 w 6909"/>
                <a:gd name="T34" fmla="+- 0 7911 1079"/>
                <a:gd name="T35" fmla="*/ 7911 h 7517"/>
                <a:gd name="T36" fmla="+- 0 2592 1691"/>
                <a:gd name="T37" fmla="*/ T36 w 6909"/>
                <a:gd name="T38" fmla="+- 0 2093 1079"/>
                <a:gd name="T39" fmla="*/ 2093 h 7517"/>
                <a:gd name="T40" fmla="+- 0 2614 1691"/>
                <a:gd name="T41" fmla="*/ T40 w 6909"/>
                <a:gd name="T42" fmla="+- 0 7829 1079"/>
                <a:gd name="T43" fmla="*/ 7829 h 7517"/>
                <a:gd name="T44" fmla="+- 0 2605 1691"/>
                <a:gd name="T45" fmla="*/ T44 w 6909"/>
                <a:gd name="T46" fmla="+- 0 7863 1079"/>
                <a:gd name="T47" fmla="*/ 7863 h 7517"/>
                <a:gd name="T48" fmla="+- 0 2602 1691"/>
                <a:gd name="T49" fmla="*/ T48 w 6909"/>
                <a:gd name="T50" fmla="+- 0 7308 1079"/>
                <a:gd name="T51" fmla="*/ 7308 h 7517"/>
                <a:gd name="T52" fmla="+- 0 2627 1691"/>
                <a:gd name="T53" fmla="*/ T52 w 6909"/>
                <a:gd name="T54" fmla="+- 0 7383 1079"/>
                <a:gd name="T55" fmla="*/ 7383 h 7517"/>
                <a:gd name="T56" fmla="+- 0 2658 1691"/>
                <a:gd name="T57" fmla="*/ T56 w 6909"/>
                <a:gd name="T58" fmla="+- 0 7391 1079"/>
                <a:gd name="T59" fmla="*/ 7391 h 7517"/>
                <a:gd name="T60" fmla="+- 0 2731 1691"/>
                <a:gd name="T61" fmla="*/ T60 w 6909"/>
                <a:gd name="T62" fmla="+- 0 8547 1079"/>
                <a:gd name="T63" fmla="*/ 8547 h 7517"/>
                <a:gd name="T64" fmla="+- 0 2889 1691"/>
                <a:gd name="T65" fmla="*/ T64 w 6909"/>
                <a:gd name="T66" fmla="+- 0 2243 1079"/>
                <a:gd name="T67" fmla="*/ 2243 h 7517"/>
                <a:gd name="T68" fmla="+- 0 2941 1691"/>
                <a:gd name="T69" fmla="*/ T68 w 6909"/>
                <a:gd name="T70" fmla="+- 0 1865 1079"/>
                <a:gd name="T71" fmla="*/ 1865 h 7517"/>
                <a:gd name="T72" fmla="+- 0 3210 1691"/>
                <a:gd name="T73" fmla="*/ T72 w 6909"/>
                <a:gd name="T74" fmla="+- 0 2618 1079"/>
                <a:gd name="T75" fmla="*/ 2618 h 7517"/>
                <a:gd name="T76" fmla="+- 0 3429 1691"/>
                <a:gd name="T77" fmla="*/ T76 w 6909"/>
                <a:gd name="T78" fmla="+- 0 7002 1079"/>
                <a:gd name="T79" fmla="*/ 7002 h 7517"/>
                <a:gd name="T80" fmla="+- 0 3429 1691"/>
                <a:gd name="T81" fmla="*/ T80 w 6909"/>
                <a:gd name="T82" fmla="+- 0 7006 1079"/>
                <a:gd name="T83" fmla="*/ 7006 h 7517"/>
                <a:gd name="T84" fmla="+- 0 3583 1691"/>
                <a:gd name="T85" fmla="*/ T84 w 6909"/>
                <a:gd name="T86" fmla="+- 0 5962 1079"/>
                <a:gd name="T87" fmla="*/ 5962 h 7517"/>
                <a:gd name="T88" fmla="+- 0 3561 1691"/>
                <a:gd name="T89" fmla="*/ T88 w 6909"/>
                <a:gd name="T90" fmla="+- 0 7084 1079"/>
                <a:gd name="T91" fmla="*/ 7084 h 7517"/>
                <a:gd name="T92" fmla="+- 0 3422 1691"/>
                <a:gd name="T93" fmla="*/ T92 w 6909"/>
                <a:gd name="T94" fmla="+- 0 7063 1079"/>
                <a:gd name="T95" fmla="*/ 7063 h 7517"/>
                <a:gd name="T96" fmla="+- 0 3588 1691"/>
                <a:gd name="T97" fmla="*/ T96 w 6909"/>
                <a:gd name="T98" fmla="+- 0 7111 1079"/>
                <a:gd name="T99" fmla="*/ 7111 h 7517"/>
                <a:gd name="T100" fmla="+- 0 3780 1691"/>
                <a:gd name="T101" fmla="*/ T100 w 6909"/>
                <a:gd name="T102" fmla="+- 0 7775 1079"/>
                <a:gd name="T103" fmla="*/ 7775 h 7517"/>
                <a:gd name="T104" fmla="+- 0 3765 1691"/>
                <a:gd name="T105" fmla="*/ T104 w 6909"/>
                <a:gd name="T106" fmla="+- 0 7862 1079"/>
                <a:gd name="T107" fmla="*/ 7862 h 7517"/>
                <a:gd name="T108" fmla="+- 0 3826 1691"/>
                <a:gd name="T109" fmla="*/ T108 w 6909"/>
                <a:gd name="T110" fmla="+- 0 7282 1079"/>
                <a:gd name="T111" fmla="*/ 7282 h 7517"/>
                <a:gd name="T112" fmla="+- 0 3844 1691"/>
                <a:gd name="T113" fmla="*/ T112 w 6909"/>
                <a:gd name="T114" fmla="+- 0 7768 1079"/>
                <a:gd name="T115" fmla="*/ 7768 h 7517"/>
                <a:gd name="T116" fmla="+- 0 3819 1691"/>
                <a:gd name="T117" fmla="*/ T116 w 6909"/>
                <a:gd name="T118" fmla="+- 0 7872 1079"/>
                <a:gd name="T119" fmla="*/ 7872 h 7517"/>
                <a:gd name="T120" fmla="+- 0 3855 1691"/>
                <a:gd name="T121" fmla="*/ T120 w 6909"/>
                <a:gd name="T122" fmla="+- 0 7033 1079"/>
                <a:gd name="T123" fmla="*/ 7033 h 7517"/>
                <a:gd name="T124" fmla="+- 0 3853 1691"/>
                <a:gd name="T125" fmla="*/ T124 w 6909"/>
                <a:gd name="T126" fmla="+- 0 7263 1079"/>
                <a:gd name="T127" fmla="*/ 7263 h 7517"/>
                <a:gd name="T128" fmla="+- 0 3873 1691"/>
                <a:gd name="T129" fmla="*/ T128 w 6909"/>
                <a:gd name="T130" fmla="+- 0 7292 1079"/>
                <a:gd name="T131" fmla="*/ 7292 h 7517"/>
                <a:gd name="T132" fmla="+- 0 3991 1691"/>
                <a:gd name="T133" fmla="*/ T132 w 6909"/>
                <a:gd name="T134" fmla="+- 0 1445 1079"/>
                <a:gd name="T135" fmla="*/ 1445 h 7517"/>
                <a:gd name="T136" fmla="+- 0 4227 1691"/>
                <a:gd name="T137" fmla="*/ T136 w 6909"/>
                <a:gd name="T138" fmla="+- 0 1129 1079"/>
                <a:gd name="T139" fmla="*/ 1129 h 7517"/>
                <a:gd name="T140" fmla="+- 0 4234 1691"/>
                <a:gd name="T141" fmla="*/ T140 w 6909"/>
                <a:gd name="T142" fmla="+- 0 1082 1079"/>
                <a:gd name="T143" fmla="*/ 1082 h 7517"/>
                <a:gd name="T144" fmla="+- 0 4193 1691"/>
                <a:gd name="T145" fmla="*/ T144 w 6909"/>
                <a:gd name="T146" fmla="+- 0 1112 1079"/>
                <a:gd name="T147" fmla="*/ 1112 h 7517"/>
                <a:gd name="T148" fmla="+- 0 4279 1691"/>
                <a:gd name="T149" fmla="*/ T148 w 6909"/>
                <a:gd name="T150" fmla="+- 0 7758 1079"/>
                <a:gd name="T151" fmla="*/ 7758 h 7517"/>
                <a:gd name="T152" fmla="+- 0 4279 1691"/>
                <a:gd name="T153" fmla="*/ T152 w 6909"/>
                <a:gd name="T154" fmla="+- 0 7772 1079"/>
                <a:gd name="T155" fmla="*/ 7772 h 7517"/>
                <a:gd name="T156" fmla="+- 0 4313 1691"/>
                <a:gd name="T157" fmla="*/ T156 w 6909"/>
                <a:gd name="T158" fmla="+- 0 1157 1079"/>
                <a:gd name="T159" fmla="*/ 1157 h 7517"/>
                <a:gd name="T160" fmla="+- 0 4317 1691"/>
                <a:gd name="T161" fmla="*/ T160 w 6909"/>
                <a:gd name="T162" fmla="+- 0 1164 1079"/>
                <a:gd name="T163" fmla="*/ 1164 h 7517"/>
                <a:gd name="T164" fmla="+- 0 4702 1691"/>
                <a:gd name="T165" fmla="*/ T164 w 6909"/>
                <a:gd name="T166" fmla="+- 0 1534 1079"/>
                <a:gd name="T167" fmla="*/ 1534 h 7517"/>
                <a:gd name="T168" fmla="+- 0 4704 1691"/>
                <a:gd name="T169" fmla="*/ T168 w 6909"/>
                <a:gd name="T170" fmla="+- 0 1539 1079"/>
                <a:gd name="T171" fmla="*/ 1539 h 7517"/>
                <a:gd name="T172" fmla="+- 0 5244 1691"/>
                <a:gd name="T173" fmla="*/ T172 w 6909"/>
                <a:gd name="T174" fmla="+- 0 7174 1079"/>
                <a:gd name="T175" fmla="*/ 7174 h 7517"/>
                <a:gd name="T176" fmla="+- 0 5211 1691"/>
                <a:gd name="T177" fmla="*/ T176 w 6909"/>
                <a:gd name="T178" fmla="+- 0 7208 1079"/>
                <a:gd name="T179" fmla="*/ 7208 h 7517"/>
                <a:gd name="T180" fmla="+- 0 5249 1691"/>
                <a:gd name="T181" fmla="*/ T180 w 6909"/>
                <a:gd name="T182" fmla="+- 0 7196 1079"/>
                <a:gd name="T183" fmla="*/ 7196 h 7517"/>
                <a:gd name="T184" fmla="+- 0 6360 1691"/>
                <a:gd name="T185" fmla="*/ T184 w 6909"/>
                <a:gd name="T186" fmla="+- 0 7113 1079"/>
                <a:gd name="T187" fmla="*/ 7113 h 7517"/>
                <a:gd name="T188" fmla="+- 0 7178 1691"/>
                <a:gd name="T189" fmla="*/ T188 w 6909"/>
                <a:gd name="T190" fmla="+- 0 7776 1079"/>
                <a:gd name="T191" fmla="*/ 7776 h 7517"/>
                <a:gd name="T192" fmla="+- 0 7176 1691"/>
                <a:gd name="T193" fmla="*/ T192 w 6909"/>
                <a:gd name="T194" fmla="+- 0 7780 1079"/>
                <a:gd name="T195" fmla="*/ 7780 h 7517"/>
                <a:gd name="T196" fmla="+- 0 7822 1691"/>
                <a:gd name="T197" fmla="*/ T196 w 6909"/>
                <a:gd name="T198" fmla="+- 0 6887 1079"/>
                <a:gd name="T199" fmla="*/ 6887 h 7517"/>
                <a:gd name="T200" fmla="+- 0 7960 1691"/>
                <a:gd name="T201" fmla="*/ T200 w 6909"/>
                <a:gd name="T202" fmla="+- 0 3213 1079"/>
                <a:gd name="T203" fmla="*/ 3213 h 7517"/>
                <a:gd name="T204" fmla="+- 0 7966 1691"/>
                <a:gd name="T205" fmla="*/ T204 w 6909"/>
                <a:gd name="T206" fmla="+- 0 3385 1079"/>
                <a:gd name="T207" fmla="*/ 3385 h 7517"/>
                <a:gd name="T208" fmla="+- 0 7957 1691"/>
                <a:gd name="T209" fmla="*/ T208 w 6909"/>
                <a:gd name="T210" fmla="+- 0 3734 1079"/>
                <a:gd name="T211" fmla="*/ 3734 h 7517"/>
                <a:gd name="T212" fmla="+- 0 7981 1691"/>
                <a:gd name="T213" fmla="*/ T212 w 6909"/>
                <a:gd name="T214" fmla="+- 0 6901 1079"/>
                <a:gd name="T215" fmla="*/ 6901 h 7517"/>
                <a:gd name="T216" fmla="+- 0 7998 1691"/>
                <a:gd name="T217" fmla="*/ T216 w 6909"/>
                <a:gd name="T218" fmla="+- 0 6879 1079"/>
                <a:gd name="T219" fmla="*/ 6879 h 7517"/>
                <a:gd name="T220" fmla="+- 0 8589 1691"/>
                <a:gd name="T221" fmla="*/ T220 w 6909"/>
                <a:gd name="T222" fmla="+- 0 6670 1079"/>
                <a:gd name="T223" fmla="*/ 6670 h 75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</a:cxnLst>
              <a:rect l="0" t="0" r="r" b="b"/>
              <a:pathLst>
                <a:path w="6909" h="7517">
                  <a:moveTo>
                    <a:pt x="19" y="7517"/>
                  </a:moveTo>
                  <a:lnTo>
                    <a:pt x="18" y="7497"/>
                  </a:lnTo>
                  <a:lnTo>
                    <a:pt x="14" y="7477"/>
                  </a:lnTo>
                  <a:lnTo>
                    <a:pt x="9" y="7458"/>
                  </a:lnTo>
                  <a:lnTo>
                    <a:pt x="3" y="7440"/>
                  </a:lnTo>
                  <a:lnTo>
                    <a:pt x="0" y="7464"/>
                  </a:lnTo>
                  <a:lnTo>
                    <a:pt x="1" y="7484"/>
                  </a:lnTo>
                  <a:lnTo>
                    <a:pt x="8" y="7501"/>
                  </a:lnTo>
                  <a:lnTo>
                    <a:pt x="19" y="7517"/>
                  </a:lnTo>
                  <a:close/>
                  <a:moveTo>
                    <a:pt x="213" y="7349"/>
                  </a:moveTo>
                  <a:lnTo>
                    <a:pt x="212" y="7323"/>
                  </a:lnTo>
                  <a:lnTo>
                    <a:pt x="209" y="7296"/>
                  </a:lnTo>
                  <a:lnTo>
                    <a:pt x="201" y="7333"/>
                  </a:lnTo>
                  <a:lnTo>
                    <a:pt x="197" y="7378"/>
                  </a:lnTo>
                  <a:lnTo>
                    <a:pt x="196" y="7422"/>
                  </a:lnTo>
                  <a:lnTo>
                    <a:pt x="199" y="7456"/>
                  </a:lnTo>
                  <a:lnTo>
                    <a:pt x="205" y="7440"/>
                  </a:lnTo>
                  <a:lnTo>
                    <a:pt x="208" y="7426"/>
                  </a:lnTo>
                  <a:lnTo>
                    <a:pt x="210" y="7412"/>
                  </a:lnTo>
                  <a:lnTo>
                    <a:pt x="213" y="7349"/>
                  </a:lnTo>
                  <a:close/>
                  <a:moveTo>
                    <a:pt x="519" y="6624"/>
                  </a:moveTo>
                  <a:lnTo>
                    <a:pt x="518" y="6586"/>
                  </a:lnTo>
                  <a:lnTo>
                    <a:pt x="515" y="6547"/>
                  </a:lnTo>
                  <a:lnTo>
                    <a:pt x="511" y="6522"/>
                  </a:lnTo>
                  <a:lnTo>
                    <a:pt x="511" y="6520"/>
                  </a:lnTo>
                  <a:lnTo>
                    <a:pt x="506" y="6519"/>
                  </a:lnTo>
                  <a:lnTo>
                    <a:pt x="502" y="6517"/>
                  </a:lnTo>
                  <a:lnTo>
                    <a:pt x="500" y="6548"/>
                  </a:lnTo>
                  <a:lnTo>
                    <a:pt x="503" y="6578"/>
                  </a:lnTo>
                  <a:lnTo>
                    <a:pt x="507" y="6608"/>
                  </a:lnTo>
                  <a:lnTo>
                    <a:pt x="510" y="6642"/>
                  </a:lnTo>
                  <a:lnTo>
                    <a:pt x="515" y="6645"/>
                  </a:lnTo>
                  <a:lnTo>
                    <a:pt x="518" y="6649"/>
                  </a:lnTo>
                  <a:lnTo>
                    <a:pt x="519" y="6624"/>
                  </a:lnTo>
                  <a:close/>
                  <a:moveTo>
                    <a:pt x="528" y="4358"/>
                  </a:moveTo>
                  <a:lnTo>
                    <a:pt x="527" y="4343"/>
                  </a:lnTo>
                  <a:lnTo>
                    <a:pt x="527" y="4329"/>
                  </a:lnTo>
                  <a:lnTo>
                    <a:pt x="527" y="4315"/>
                  </a:lnTo>
                  <a:lnTo>
                    <a:pt x="528" y="4301"/>
                  </a:lnTo>
                  <a:lnTo>
                    <a:pt x="525" y="4288"/>
                  </a:lnTo>
                  <a:lnTo>
                    <a:pt x="518" y="4275"/>
                  </a:lnTo>
                  <a:lnTo>
                    <a:pt x="515" y="4303"/>
                  </a:lnTo>
                  <a:lnTo>
                    <a:pt x="513" y="4331"/>
                  </a:lnTo>
                  <a:lnTo>
                    <a:pt x="513" y="4359"/>
                  </a:lnTo>
                  <a:lnTo>
                    <a:pt x="519" y="4389"/>
                  </a:lnTo>
                  <a:lnTo>
                    <a:pt x="526" y="4373"/>
                  </a:lnTo>
                  <a:lnTo>
                    <a:pt x="528" y="4358"/>
                  </a:lnTo>
                  <a:close/>
                  <a:moveTo>
                    <a:pt x="823" y="1211"/>
                  </a:moveTo>
                  <a:lnTo>
                    <a:pt x="819" y="1209"/>
                  </a:lnTo>
                  <a:lnTo>
                    <a:pt x="816" y="1207"/>
                  </a:lnTo>
                  <a:lnTo>
                    <a:pt x="811" y="1206"/>
                  </a:lnTo>
                  <a:lnTo>
                    <a:pt x="809" y="1210"/>
                  </a:lnTo>
                  <a:lnTo>
                    <a:pt x="808" y="1212"/>
                  </a:lnTo>
                  <a:lnTo>
                    <a:pt x="817" y="1219"/>
                  </a:lnTo>
                  <a:lnTo>
                    <a:pt x="823" y="1211"/>
                  </a:lnTo>
                  <a:close/>
                  <a:moveTo>
                    <a:pt x="857" y="6809"/>
                  </a:moveTo>
                  <a:lnTo>
                    <a:pt x="855" y="6788"/>
                  </a:lnTo>
                  <a:lnTo>
                    <a:pt x="851" y="6768"/>
                  </a:lnTo>
                  <a:lnTo>
                    <a:pt x="842" y="6747"/>
                  </a:lnTo>
                  <a:lnTo>
                    <a:pt x="840" y="6769"/>
                  </a:lnTo>
                  <a:lnTo>
                    <a:pt x="840" y="6791"/>
                  </a:lnTo>
                  <a:lnTo>
                    <a:pt x="846" y="6811"/>
                  </a:lnTo>
                  <a:lnTo>
                    <a:pt x="855" y="6832"/>
                  </a:lnTo>
                  <a:lnTo>
                    <a:pt x="857" y="6809"/>
                  </a:lnTo>
                  <a:close/>
                  <a:moveTo>
                    <a:pt x="916" y="1047"/>
                  </a:moveTo>
                  <a:lnTo>
                    <a:pt x="914" y="1031"/>
                  </a:lnTo>
                  <a:lnTo>
                    <a:pt x="914" y="1025"/>
                  </a:lnTo>
                  <a:lnTo>
                    <a:pt x="910" y="1018"/>
                  </a:lnTo>
                  <a:lnTo>
                    <a:pt x="905" y="1016"/>
                  </a:lnTo>
                  <a:lnTo>
                    <a:pt x="901" y="1014"/>
                  </a:lnTo>
                  <a:lnTo>
                    <a:pt x="900" y="1018"/>
                  </a:lnTo>
                  <a:lnTo>
                    <a:pt x="898" y="1023"/>
                  </a:lnTo>
                  <a:lnTo>
                    <a:pt x="901" y="1031"/>
                  </a:lnTo>
                  <a:lnTo>
                    <a:pt x="906" y="1034"/>
                  </a:lnTo>
                  <a:lnTo>
                    <a:pt x="916" y="1047"/>
                  </a:lnTo>
                  <a:close/>
                  <a:moveTo>
                    <a:pt x="926" y="6779"/>
                  </a:moveTo>
                  <a:lnTo>
                    <a:pt x="923" y="6750"/>
                  </a:lnTo>
                  <a:lnTo>
                    <a:pt x="923" y="6739"/>
                  </a:lnTo>
                  <a:lnTo>
                    <a:pt x="923" y="6728"/>
                  </a:lnTo>
                  <a:lnTo>
                    <a:pt x="920" y="6717"/>
                  </a:lnTo>
                  <a:lnTo>
                    <a:pt x="914" y="6705"/>
                  </a:lnTo>
                  <a:lnTo>
                    <a:pt x="911" y="6727"/>
                  </a:lnTo>
                  <a:lnTo>
                    <a:pt x="911" y="6755"/>
                  </a:lnTo>
                  <a:lnTo>
                    <a:pt x="914" y="6784"/>
                  </a:lnTo>
                  <a:lnTo>
                    <a:pt x="920" y="6809"/>
                  </a:lnTo>
                  <a:lnTo>
                    <a:pt x="925" y="6794"/>
                  </a:lnTo>
                  <a:lnTo>
                    <a:pt x="926" y="6779"/>
                  </a:lnTo>
                  <a:close/>
                  <a:moveTo>
                    <a:pt x="967" y="6312"/>
                  </a:moveTo>
                  <a:lnTo>
                    <a:pt x="939" y="6272"/>
                  </a:lnTo>
                  <a:lnTo>
                    <a:pt x="933" y="6263"/>
                  </a:lnTo>
                  <a:lnTo>
                    <a:pt x="911" y="6229"/>
                  </a:lnTo>
                  <a:lnTo>
                    <a:pt x="912" y="6245"/>
                  </a:lnTo>
                  <a:lnTo>
                    <a:pt x="915" y="6257"/>
                  </a:lnTo>
                  <a:lnTo>
                    <a:pt x="920" y="6266"/>
                  </a:lnTo>
                  <a:lnTo>
                    <a:pt x="924" y="6275"/>
                  </a:lnTo>
                  <a:lnTo>
                    <a:pt x="929" y="6285"/>
                  </a:lnTo>
                  <a:lnTo>
                    <a:pt x="937" y="6294"/>
                  </a:lnTo>
                  <a:lnTo>
                    <a:pt x="936" y="6304"/>
                  </a:lnTo>
                  <a:lnTo>
                    <a:pt x="937" y="6316"/>
                  </a:lnTo>
                  <a:lnTo>
                    <a:pt x="942" y="6326"/>
                  </a:lnTo>
                  <a:lnTo>
                    <a:pt x="948" y="6334"/>
                  </a:lnTo>
                  <a:lnTo>
                    <a:pt x="957" y="6344"/>
                  </a:lnTo>
                  <a:lnTo>
                    <a:pt x="961" y="6343"/>
                  </a:lnTo>
                  <a:lnTo>
                    <a:pt x="964" y="6343"/>
                  </a:lnTo>
                  <a:lnTo>
                    <a:pt x="967" y="6312"/>
                  </a:lnTo>
                  <a:close/>
                  <a:moveTo>
                    <a:pt x="1047" y="7445"/>
                  </a:moveTo>
                  <a:lnTo>
                    <a:pt x="1032" y="7460"/>
                  </a:lnTo>
                  <a:lnTo>
                    <a:pt x="1025" y="7469"/>
                  </a:lnTo>
                  <a:lnTo>
                    <a:pt x="1023" y="7477"/>
                  </a:lnTo>
                  <a:lnTo>
                    <a:pt x="1024" y="7489"/>
                  </a:lnTo>
                  <a:lnTo>
                    <a:pt x="1033" y="7479"/>
                  </a:lnTo>
                  <a:lnTo>
                    <a:pt x="1040" y="7468"/>
                  </a:lnTo>
                  <a:lnTo>
                    <a:pt x="1045" y="7457"/>
                  </a:lnTo>
                  <a:lnTo>
                    <a:pt x="1047" y="7445"/>
                  </a:lnTo>
                  <a:close/>
                  <a:moveTo>
                    <a:pt x="1207" y="1165"/>
                  </a:moveTo>
                  <a:lnTo>
                    <a:pt x="1205" y="1164"/>
                  </a:lnTo>
                  <a:lnTo>
                    <a:pt x="1202" y="1163"/>
                  </a:lnTo>
                  <a:lnTo>
                    <a:pt x="1199" y="1162"/>
                  </a:lnTo>
                  <a:lnTo>
                    <a:pt x="1198" y="1164"/>
                  </a:lnTo>
                  <a:lnTo>
                    <a:pt x="1196" y="1165"/>
                  </a:lnTo>
                  <a:lnTo>
                    <a:pt x="1198" y="1167"/>
                  </a:lnTo>
                  <a:lnTo>
                    <a:pt x="1200" y="1169"/>
                  </a:lnTo>
                  <a:lnTo>
                    <a:pt x="1203" y="1170"/>
                  </a:lnTo>
                  <a:lnTo>
                    <a:pt x="1205" y="1167"/>
                  </a:lnTo>
                  <a:lnTo>
                    <a:pt x="1207" y="1165"/>
                  </a:lnTo>
                  <a:close/>
                  <a:moveTo>
                    <a:pt x="1250" y="786"/>
                  </a:moveTo>
                  <a:lnTo>
                    <a:pt x="1249" y="786"/>
                  </a:lnTo>
                  <a:lnTo>
                    <a:pt x="1248" y="798"/>
                  </a:lnTo>
                  <a:lnTo>
                    <a:pt x="1250" y="786"/>
                  </a:lnTo>
                  <a:close/>
                  <a:moveTo>
                    <a:pt x="1564" y="1522"/>
                  </a:moveTo>
                  <a:lnTo>
                    <a:pt x="1552" y="1512"/>
                  </a:lnTo>
                  <a:lnTo>
                    <a:pt x="1519" y="1539"/>
                  </a:lnTo>
                  <a:lnTo>
                    <a:pt x="1551" y="1539"/>
                  </a:lnTo>
                  <a:lnTo>
                    <a:pt x="1555" y="1537"/>
                  </a:lnTo>
                  <a:lnTo>
                    <a:pt x="1557" y="1530"/>
                  </a:lnTo>
                  <a:lnTo>
                    <a:pt x="1564" y="1522"/>
                  </a:lnTo>
                  <a:close/>
                  <a:moveTo>
                    <a:pt x="1739" y="5925"/>
                  </a:moveTo>
                  <a:lnTo>
                    <a:pt x="1738" y="5924"/>
                  </a:lnTo>
                  <a:lnTo>
                    <a:pt x="1738" y="5923"/>
                  </a:lnTo>
                  <a:lnTo>
                    <a:pt x="1736" y="5923"/>
                  </a:lnTo>
                  <a:lnTo>
                    <a:pt x="1735" y="5923"/>
                  </a:lnTo>
                  <a:lnTo>
                    <a:pt x="1734" y="5926"/>
                  </a:lnTo>
                  <a:lnTo>
                    <a:pt x="1735" y="5927"/>
                  </a:lnTo>
                  <a:lnTo>
                    <a:pt x="1737" y="5927"/>
                  </a:lnTo>
                  <a:lnTo>
                    <a:pt x="1738" y="5928"/>
                  </a:lnTo>
                  <a:lnTo>
                    <a:pt x="1738" y="5927"/>
                  </a:lnTo>
                  <a:lnTo>
                    <a:pt x="1739" y="5925"/>
                  </a:lnTo>
                  <a:close/>
                  <a:moveTo>
                    <a:pt x="1907" y="4898"/>
                  </a:moveTo>
                  <a:lnTo>
                    <a:pt x="1906" y="4878"/>
                  </a:lnTo>
                  <a:lnTo>
                    <a:pt x="1903" y="4858"/>
                  </a:lnTo>
                  <a:lnTo>
                    <a:pt x="1894" y="4837"/>
                  </a:lnTo>
                  <a:lnTo>
                    <a:pt x="1891" y="4864"/>
                  </a:lnTo>
                  <a:lnTo>
                    <a:pt x="1892" y="4883"/>
                  </a:lnTo>
                  <a:lnTo>
                    <a:pt x="1896" y="4899"/>
                  </a:lnTo>
                  <a:lnTo>
                    <a:pt x="1906" y="4918"/>
                  </a:lnTo>
                  <a:lnTo>
                    <a:pt x="1907" y="4898"/>
                  </a:lnTo>
                  <a:close/>
                  <a:moveTo>
                    <a:pt x="1936" y="6039"/>
                  </a:moveTo>
                  <a:lnTo>
                    <a:pt x="1923" y="6029"/>
                  </a:lnTo>
                  <a:lnTo>
                    <a:pt x="1888" y="6013"/>
                  </a:lnTo>
                  <a:lnTo>
                    <a:pt x="1870" y="6005"/>
                  </a:lnTo>
                  <a:lnTo>
                    <a:pt x="1852" y="5998"/>
                  </a:lnTo>
                  <a:lnTo>
                    <a:pt x="1826" y="5990"/>
                  </a:lnTo>
                  <a:lnTo>
                    <a:pt x="1799" y="5985"/>
                  </a:lnTo>
                  <a:lnTo>
                    <a:pt x="1772" y="5982"/>
                  </a:lnTo>
                  <a:lnTo>
                    <a:pt x="1744" y="5983"/>
                  </a:lnTo>
                  <a:lnTo>
                    <a:pt x="1739" y="5984"/>
                  </a:lnTo>
                  <a:lnTo>
                    <a:pt x="1731" y="5984"/>
                  </a:lnTo>
                  <a:lnTo>
                    <a:pt x="1734" y="5996"/>
                  </a:lnTo>
                  <a:lnTo>
                    <a:pt x="1751" y="5996"/>
                  </a:lnTo>
                  <a:lnTo>
                    <a:pt x="1785" y="5999"/>
                  </a:lnTo>
                  <a:lnTo>
                    <a:pt x="1819" y="6005"/>
                  </a:lnTo>
                  <a:lnTo>
                    <a:pt x="1852" y="6014"/>
                  </a:lnTo>
                  <a:lnTo>
                    <a:pt x="1884" y="6026"/>
                  </a:lnTo>
                  <a:lnTo>
                    <a:pt x="1897" y="6032"/>
                  </a:lnTo>
                  <a:lnTo>
                    <a:pt x="1908" y="6040"/>
                  </a:lnTo>
                  <a:lnTo>
                    <a:pt x="1916" y="6050"/>
                  </a:lnTo>
                  <a:lnTo>
                    <a:pt x="1920" y="6064"/>
                  </a:lnTo>
                  <a:lnTo>
                    <a:pt x="1925" y="6064"/>
                  </a:lnTo>
                  <a:lnTo>
                    <a:pt x="1929" y="6065"/>
                  </a:lnTo>
                  <a:lnTo>
                    <a:pt x="1936" y="6039"/>
                  </a:lnTo>
                  <a:close/>
                  <a:moveTo>
                    <a:pt x="2089" y="6696"/>
                  </a:moveTo>
                  <a:lnTo>
                    <a:pt x="2087" y="6662"/>
                  </a:lnTo>
                  <a:lnTo>
                    <a:pt x="2086" y="6663"/>
                  </a:lnTo>
                  <a:lnTo>
                    <a:pt x="2083" y="6663"/>
                  </a:lnTo>
                  <a:lnTo>
                    <a:pt x="2055" y="6812"/>
                  </a:lnTo>
                  <a:lnTo>
                    <a:pt x="2057" y="6820"/>
                  </a:lnTo>
                  <a:lnTo>
                    <a:pt x="2057" y="6827"/>
                  </a:lnTo>
                  <a:lnTo>
                    <a:pt x="2074" y="6783"/>
                  </a:lnTo>
                  <a:lnTo>
                    <a:pt x="2085" y="6738"/>
                  </a:lnTo>
                  <a:lnTo>
                    <a:pt x="2089" y="6696"/>
                  </a:lnTo>
                  <a:close/>
                  <a:moveTo>
                    <a:pt x="2151" y="6207"/>
                  </a:moveTo>
                  <a:lnTo>
                    <a:pt x="2146" y="6203"/>
                  </a:lnTo>
                  <a:lnTo>
                    <a:pt x="2144" y="6199"/>
                  </a:lnTo>
                  <a:lnTo>
                    <a:pt x="2138" y="6199"/>
                  </a:lnTo>
                  <a:lnTo>
                    <a:pt x="2135" y="6203"/>
                  </a:lnTo>
                  <a:lnTo>
                    <a:pt x="2131" y="6205"/>
                  </a:lnTo>
                  <a:lnTo>
                    <a:pt x="2134" y="6208"/>
                  </a:lnTo>
                  <a:lnTo>
                    <a:pt x="2136" y="6212"/>
                  </a:lnTo>
                  <a:lnTo>
                    <a:pt x="2141" y="6213"/>
                  </a:lnTo>
                  <a:lnTo>
                    <a:pt x="2145" y="6210"/>
                  </a:lnTo>
                  <a:lnTo>
                    <a:pt x="2151" y="6207"/>
                  </a:lnTo>
                  <a:close/>
                  <a:moveTo>
                    <a:pt x="2153" y="6689"/>
                  </a:moveTo>
                  <a:lnTo>
                    <a:pt x="2153" y="6681"/>
                  </a:lnTo>
                  <a:lnTo>
                    <a:pt x="2141" y="6684"/>
                  </a:lnTo>
                  <a:lnTo>
                    <a:pt x="2136" y="6712"/>
                  </a:lnTo>
                  <a:lnTo>
                    <a:pt x="2129" y="6740"/>
                  </a:lnTo>
                  <a:lnTo>
                    <a:pt x="2123" y="6772"/>
                  </a:lnTo>
                  <a:lnTo>
                    <a:pt x="2120" y="6807"/>
                  </a:lnTo>
                  <a:lnTo>
                    <a:pt x="2128" y="6793"/>
                  </a:lnTo>
                  <a:lnTo>
                    <a:pt x="2132" y="6788"/>
                  </a:lnTo>
                  <a:lnTo>
                    <a:pt x="2143" y="6739"/>
                  </a:lnTo>
                  <a:lnTo>
                    <a:pt x="2153" y="6689"/>
                  </a:lnTo>
                  <a:close/>
                  <a:moveTo>
                    <a:pt x="2184" y="5946"/>
                  </a:moveTo>
                  <a:lnTo>
                    <a:pt x="2174" y="5939"/>
                  </a:lnTo>
                  <a:lnTo>
                    <a:pt x="2170" y="5944"/>
                  </a:lnTo>
                  <a:lnTo>
                    <a:pt x="2164" y="5954"/>
                  </a:lnTo>
                  <a:lnTo>
                    <a:pt x="2184" y="5953"/>
                  </a:lnTo>
                  <a:lnTo>
                    <a:pt x="2183" y="5950"/>
                  </a:lnTo>
                  <a:lnTo>
                    <a:pt x="2184" y="5946"/>
                  </a:lnTo>
                  <a:close/>
                  <a:moveTo>
                    <a:pt x="2185" y="6186"/>
                  </a:moveTo>
                  <a:lnTo>
                    <a:pt x="2181" y="6170"/>
                  </a:lnTo>
                  <a:lnTo>
                    <a:pt x="2171" y="6151"/>
                  </a:lnTo>
                  <a:lnTo>
                    <a:pt x="2162" y="6184"/>
                  </a:lnTo>
                  <a:lnTo>
                    <a:pt x="2159" y="6197"/>
                  </a:lnTo>
                  <a:lnTo>
                    <a:pt x="2156" y="6208"/>
                  </a:lnTo>
                  <a:lnTo>
                    <a:pt x="2155" y="6213"/>
                  </a:lnTo>
                  <a:lnTo>
                    <a:pt x="2162" y="6223"/>
                  </a:lnTo>
                  <a:lnTo>
                    <a:pt x="2170" y="6221"/>
                  </a:lnTo>
                  <a:lnTo>
                    <a:pt x="2180" y="6218"/>
                  </a:lnTo>
                  <a:lnTo>
                    <a:pt x="2182" y="6213"/>
                  </a:lnTo>
                  <a:lnTo>
                    <a:pt x="2185" y="6200"/>
                  </a:lnTo>
                  <a:lnTo>
                    <a:pt x="2185" y="6186"/>
                  </a:lnTo>
                  <a:close/>
                  <a:moveTo>
                    <a:pt x="2291" y="346"/>
                  </a:moveTo>
                  <a:lnTo>
                    <a:pt x="2290" y="346"/>
                  </a:lnTo>
                  <a:lnTo>
                    <a:pt x="2291" y="346"/>
                  </a:lnTo>
                  <a:close/>
                  <a:moveTo>
                    <a:pt x="2300" y="366"/>
                  </a:moveTo>
                  <a:lnTo>
                    <a:pt x="2297" y="358"/>
                  </a:lnTo>
                  <a:lnTo>
                    <a:pt x="2292" y="348"/>
                  </a:lnTo>
                  <a:lnTo>
                    <a:pt x="2291" y="346"/>
                  </a:lnTo>
                  <a:lnTo>
                    <a:pt x="2286" y="366"/>
                  </a:lnTo>
                  <a:lnTo>
                    <a:pt x="2289" y="380"/>
                  </a:lnTo>
                  <a:lnTo>
                    <a:pt x="2300" y="366"/>
                  </a:lnTo>
                  <a:close/>
                  <a:moveTo>
                    <a:pt x="2536" y="50"/>
                  </a:moveTo>
                  <a:lnTo>
                    <a:pt x="2536" y="50"/>
                  </a:lnTo>
                  <a:close/>
                  <a:moveTo>
                    <a:pt x="2560" y="32"/>
                  </a:moveTo>
                  <a:lnTo>
                    <a:pt x="2550" y="13"/>
                  </a:lnTo>
                  <a:lnTo>
                    <a:pt x="2543" y="3"/>
                  </a:lnTo>
                  <a:lnTo>
                    <a:pt x="2532" y="0"/>
                  </a:lnTo>
                  <a:lnTo>
                    <a:pt x="2513" y="2"/>
                  </a:lnTo>
                  <a:lnTo>
                    <a:pt x="2512" y="2"/>
                  </a:lnTo>
                  <a:lnTo>
                    <a:pt x="2511" y="6"/>
                  </a:lnTo>
                  <a:lnTo>
                    <a:pt x="2509" y="10"/>
                  </a:lnTo>
                  <a:lnTo>
                    <a:pt x="2530" y="22"/>
                  </a:lnTo>
                  <a:lnTo>
                    <a:pt x="2502" y="33"/>
                  </a:lnTo>
                  <a:lnTo>
                    <a:pt x="2520" y="39"/>
                  </a:lnTo>
                  <a:lnTo>
                    <a:pt x="2531" y="42"/>
                  </a:lnTo>
                  <a:lnTo>
                    <a:pt x="2538" y="42"/>
                  </a:lnTo>
                  <a:lnTo>
                    <a:pt x="2536" y="50"/>
                  </a:lnTo>
                  <a:lnTo>
                    <a:pt x="2547" y="42"/>
                  </a:lnTo>
                  <a:lnTo>
                    <a:pt x="2560" y="32"/>
                  </a:lnTo>
                  <a:close/>
                  <a:moveTo>
                    <a:pt x="2588" y="6679"/>
                  </a:moveTo>
                  <a:lnTo>
                    <a:pt x="2588" y="6679"/>
                  </a:lnTo>
                  <a:lnTo>
                    <a:pt x="2587" y="6683"/>
                  </a:lnTo>
                  <a:lnTo>
                    <a:pt x="2586" y="6687"/>
                  </a:lnTo>
                  <a:lnTo>
                    <a:pt x="2586" y="6692"/>
                  </a:lnTo>
                  <a:lnTo>
                    <a:pt x="2587" y="6693"/>
                  </a:lnTo>
                  <a:lnTo>
                    <a:pt x="2588" y="6694"/>
                  </a:lnTo>
                  <a:lnTo>
                    <a:pt x="2588" y="6693"/>
                  </a:lnTo>
                  <a:lnTo>
                    <a:pt x="2587" y="6691"/>
                  </a:lnTo>
                  <a:lnTo>
                    <a:pt x="2588" y="6686"/>
                  </a:lnTo>
                  <a:lnTo>
                    <a:pt x="2588" y="6683"/>
                  </a:lnTo>
                  <a:lnTo>
                    <a:pt x="2588" y="6679"/>
                  </a:lnTo>
                  <a:close/>
                  <a:moveTo>
                    <a:pt x="2626" y="82"/>
                  </a:moveTo>
                  <a:lnTo>
                    <a:pt x="2624" y="80"/>
                  </a:lnTo>
                  <a:lnTo>
                    <a:pt x="2622" y="78"/>
                  </a:lnTo>
                  <a:lnTo>
                    <a:pt x="2621" y="81"/>
                  </a:lnTo>
                  <a:lnTo>
                    <a:pt x="2620" y="84"/>
                  </a:lnTo>
                  <a:lnTo>
                    <a:pt x="2619" y="87"/>
                  </a:lnTo>
                  <a:lnTo>
                    <a:pt x="2621" y="88"/>
                  </a:lnTo>
                  <a:lnTo>
                    <a:pt x="2622" y="89"/>
                  </a:lnTo>
                  <a:lnTo>
                    <a:pt x="2624" y="87"/>
                  </a:lnTo>
                  <a:lnTo>
                    <a:pt x="2626" y="85"/>
                  </a:lnTo>
                  <a:lnTo>
                    <a:pt x="2626" y="84"/>
                  </a:lnTo>
                  <a:lnTo>
                    <a:pt x="2626" y="82"/>
                  </a:lnTo>
                  <a:close/>
                  <a:moveTo>
                    <a:pt x="3013" y="460"/>
                  </a:moveTo>
                  <a:lnTo>
                    <a:pt x="3013" y="458"/>
                  </a:lnTo>
                  <a:lnTo>
                    <a:pt x="3013" y="455"/>
                  </a:lnTo>
                  <a:lnTo>
                    <a:pt x="3012" y="455"/>
                  </a:lnTo>
                  <a:lnTo>
                    <a:pt x="3011" y="455"/>
                  </a:lnTo>
                  <a:lnTo>
                    <a:pt x="3010" y="456"/>
                  </a:lnTo>
                  <a:lnTo>
                    <a:pt x="3010" y="457"/>
                  </a:lnTo>
                  <a:lnTo>
                    <a:pt x="3009" y="458"/>
                  </a:lnTo>
                  <a:lnTo>
                    <a:pt x="3010" y="459"/>
                  </a:lnTo>
                  <a:lnTo>
                    <a:pt x="3011" y="460"/>
                  </a:lnTo>
                  <a:lnTo>
                    <a:pt x="3012" y="459"/>
                  </a:lnTo>
                  <a:lnTo>
                    <a:pt x="3013" y="460"/>
                  </a:lnTo>
                  <a:close/>
                  <a:moveTo>
                    <a:pt x="3545" y="6071"/>
                  </a:moveTo>
                  <a:lnTo>
                    <a:pt x="3544" y="6070"/>
                  </a:lnTo>
                  <a:lnTo>
                    <a:pt x="3544" y="6071"/>
                  </a:lnTo>
                  <a:lnTo>
                    <a:pt x="3545" y="6071"/>
                  </a:lnTo>
                  <a:close/>
                  <a:moveTo>
                    <a:pt x="3558" y="6117"/>
                  </a:moveTo>
                  <a:lnTo>
                    <a:pt x="3557" y="6106"/>
                  </a:lnTo>
                  <a:lnTo>
                    <a:pt x="3553" y="6095"/>
                  </a:lnTo>
                  <a:lnTo>
                    <a:pt x="3543" y="6086"/>
                  </a:lnTo>
                  <a:lnTo>
                    <a:pt x="3541" y="6085"/>
                  </a:lnTo>
                  <a:lnTo>
                    <a:pt x="3543" y="6076"/>
                  </a:lnTo>
                  <a:lnTo>
                    <a:pt x="3544" y="6071"/>
                  </a:lnTo>
                  <a:lnTo>
                    <a:pt x="3528" y="6070"/>
                  </a:lnTo>
                  <a:lnTo>
                    <a:pt x="3522" y="6105"/>
                  </a:lnTo>
                  <a:lnTo>
                    <a:pt x="3520" y="6129"/>
                  </a:lnTo>
                  <a:lnTo>
                    <a:pt x="3522" y="6144"/>
                  </a:lnTo>
                  <a:lnTo>
                    <a:pt x="3529" y="6151"/>
                  </a:lnTo>
                  <a:lnTo>
                    <a:pt x="3536" y="6132"/>
                  </a:lnTo>
                  <a:lnTo>
                    <a:pt x="3549" y="6142"/>
                  </a:lnTo>
                  <a:lnTo>
                    <a:pt x="3555" y="6141"/>
                  </a:lnTo>
                  <a:lnTo>
                    <a:pt x="3556" y="6132"/>
                  </a:lnTo>
                  <a:lnTo>
                    <a:pt x="3558" y="6117"/>
                  </a:lnTo>
                  <a:close/>
                  <a:moveTo>
                    <a:pt x="4691" y="5991"/>
                  </a:moveTo>
                  <a:lnTo>
                    <a:pt x="4682" y="5995"/>
                  </a:lnTo>
                  <a:lnTo>
                    <a:pt x="4676" y="6004"/>
                  </a:lnTo>
                  <a:lnTo>
                    <a:pt x="4670" y="6012"/>
                  </a:lnTo>
                  <a:lnTo>
                    <a:pt x="4660" y="6014"/>
                  </a:lnTo>
                  <a:lnTo>
                    <a:pt x="4656" y="6041"/>
                  </a:lnTo>
                  <a:lnTo>
                    <a:pt x="4669" y="6034"/>
                  </a:lnTo>
                  <a:lnTo>
                    <a:pt x="4673" y="6035"/>
                  </a:lnTo>
                  <a:lnTo>
                    <a:pt x="4684" y="6042"/>
                  </a:lnTo>
                  <a:lnTo>
                    <a:pt x="4688" y="6041"/>
                  </a:lnTo>
                  <a:lnTo>
                    <a:pt x="4691" y="6040"/>
                  </a:lnTo>
                  <a:lnTo>
                    <a:pt x="4691" y="5991"/>
                  </a:lnTo>
                  <a:close/>
                  <a:moveTo>
                    <a:pt x="5488" y="6698"/>
                  </a:moveTo>
                  <a:lnTo>
                    <a:pt x="5487" y="6697"/>
                  </a:lnTo>
                  <a:lnTo>
                    <a:pt x="5487" y="6695"/>
                  </a:lnTo>
                  <a:lnTo>
                    <a:pt x="5486" y="6695"/>
                  </a:lnTo>
                  <a:lnTo>
                    <a:pt x="5485" y="6695"/>
                  </a:lnTo>
                  <a:lnTo>
                    <a:pt x="5483" y="6695"/>
                  </a:lnTo>
                  <a:lnTo>
                    <a:pt x="5482" y="6695"/>
                  </a:lnTo>
                  <a:lnTo>
                    <a:pt x="5483" y="6697"/>
                  </a:lnTo>
                  <a:lnTo>
                    <a:pt x="5485" y="6701"/>
                  </a:lnTo>
                  <a:lnTo>
                    <a:pt x="5486" y="6700"/>
                  </a:lnTo>
                  <a:lnTo>
                    <a:pt x="5487" y="6699"/>
                  </a:lnTo>
                  <a:lnTo>
                    <a:pt x="5488" y="6698"/>
                  </a:lnTo>
                  <a:close/>
                  <a:moveTo>
                    <a:pt x="6140" y="5811"/>
                  </a:moveTo>
                  <a:lnTo>
                    <a:pt x="6138" y="5803"/>
                  </a:lnTo>
                  <a:lnTo>
                    <a:pt x="6130" y="5805"/>
                  </a:lnTo>
                  <a:lnTo>
                    <a:pt x="6131" y="5808"/>
                  </a:lnTo>
                  <a:lnTo>
                    <a:pt x="6132" y="5811"/>
                  </a:lnTo>
                  <a:lnTo>
                    <a:pt x="6134" y="5814"/>
                  </a:lnTo>
                  <a:lnTo>
                    <a:pt x="6138" y="5812"/>
                  </a:lnTo>
                  <a:lnTo>
                    <a:pt x="6140" y="5811"/>
                  </a:lnTo>
                  <a:close/>
                  <a:moveTo>
                    <a:pt x="6275" y="2306"/>
                  </a:moveTo>
                  <a:lnTo>
                    <a:pt x="6272" y="2139"/>
                  </a:lnTo>
                  <a:lnTo>
                    <a:pt x="6269" y="2134"/>
                  </a:lnTo>
                  <a:lnTo>
                    <a:pt x="6266" y="2124"/>
                  </a:lnTo>
                  <a:lnTo>
                    <a:pt x="6262" y="2161"/>
                  </a:lnTo>
                  <a:lnTo>
                    <a:pt x="6260" y="2211"/>
                  </a:lnTo>
                  <a:lnTo>
                    <a:pt x="6262" y="2264"/>
                  </a:lnTo>
                  <a:lnTo>
                    <a:pt x="6265" y="2313"/>
                  </a:lnTo>
                  <a:lnTo>
                    <a:pt x="6271" y="2308"/>
                  </a:lnTo>
                  <a:lnTo>
                    <a:pt x="6275" y="2306"/>
                  </a:lnTo>
                  <a:close/>
                  <a:moveTo>
                    <a:pt x="6279" y="2633"/>
                  </a:moveTo>
                  <a:lnTo>
                    <a:pt x="6277" y="2615"/>
                  </a:lnTo>
                  <a:lnTo>
                    <a:pt x="6272" y="2598"/>
                  </a:lnTo>
                  <a:lnTo>
                    <a:pt x="6267" y="2612"/>
                  </a:lnTo>
                  <a:lnTo>
                    <a:pt x="6265" y="2626"/>
                  </a:lnTo>
                  <a:lnTo>
                    <a:pt x="6265" y="2640"/>
                  </a:lnTo>
                  <a:lnTo>
                    <a:pt x="6266" y="2655"/>
                  </a:lnTo>
                  <a:lnTo>
                    <a:pt x="6266" y="2659"/>
                  </a:lnTo>
                  <a:lnTo>
                    <a:pt x="6270" y="2663"/>
                  </a:lnTo>
                  <a:lnTo>
                    <a:pt x="6276" y="2673"/>
                  </a:lnTo>
                  <a:lnTo>
                    <a:pt x="6278" y="2652"/>
                  </a:lnTo>
                  <a:lnTo>
                    <a:pt x="6279" y="2633"/>
                  </a:lnTo>
                  <a:close/>
                  <a:moveTo>
                    <a:pt x="6308" y="5793"/>
                  </a:moveTo>
                  <a:lnTo>
                    <a:pt x="6290" y="5822"/>
                  </a:lnTo>
                  <a:lnTo>
                    <a:pt x="6278" y="5857"/>
                  </a:lnTo>
                  <a:lnTo>
                    <a:pt x="6273" y="5893"/>
                  </a:lnTo>
                  <a:lnTo>
                    <a:pt x="6275" y="5926"/>
                  </a:lnTo>
                  <a:lnTo>
                    <a:pt x="6277" y="5926"/>
                  </a:lnTo>
                  <a:lnTo>
                    <a:pt x="6279" y="5925"/>
                  </a:lnTo>
                  <a:lnTo>
                    <a:pt x="6306" y="5807"/>
                  </a:lnTo>
                  <a:lnTo>
                    <a:pt x="6307" y="5800"/>
                  </a:lnTo>
                  <a:lnTo>
                    <a:pt x="6308" y="5793"/>
                  </a:lnTo>
                  <a:close/>
                  <a:moveTo>
                    <a:pt x="6908" y="5593"/>
                  </a:moveTo>
                  <a:lnTo>
                    <a:pt x="6907" y="5591"/>
                  </a:lnTo>
                  <a:lnTo>
                    <a:pt x="6906" y="5588"/>
                  </a:lnTo>
                  <a:lnTo>
                    <a:pt x="6903" y="5586"/>
                  </a:lnTo>
                  <a:lnTo>
                    <a:pt x="6899" y="5587"/>
                  </a:lnTo>
                  <a:lnTo>
                    <a:pt x="6898" y="5591"/>
                  </a:lnTo>
                  <a:lnTo>
                    <a:pt x="6899" y="5595"/>
                  </a:lnTo>
                  <a:lnTo>
                    <a:pt x="6903" y="5596"/>
                  </a:lnTo>
                  <a:lnTo>
                    <a:pt x="6905" y="5594"/>
                  </a:lnTo>
                  <a:lnTo>
                    <a:pt x="6908" y="55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45" name="docshape20">
              <a:extLst>
                <a:ext uri="{FF2B5EF4-FFF2-40B4-BE49-F238E27FC236}">
                  <a16:creationId xmlns:a16="http://schemas.microsoft.com/office/drawing/2014/main" id="{77F146D6-DB74-4C2D-9747-CB1A101058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8" y="4126"/>
              <a:ext cx="16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docshape21">
              <a:extLst>
                <a:ext uri="{FF2B5EF4-FFF2-40B4-BE49-F238E27FC236}">
                  <a16:creationId xmlns:a16="http://schemas.microsoft.com/office/drawing/2014/main" id="{7E0E3C7E-A665-4FB2-986D-8A8DA993B8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" y="4126"/>
              <a:ext cx="16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docshape22">
              <a:extLst>
                <a:ext uri="{FF2B5EF4-FFF2-40B4-BE49-F238E27FC236}">
                  <a16:creationId xmlns:a16="http://schemas.microsoft.com/office/drawing/2014/main" id="{BB3EF4B1-ECE0-4379-B909-19AF7015B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2" y="3838"/>
              <a:ext cx="170" cy="1954"/>
            </a:xfrm>
            <a:custGeom>
              <a:avLst/>
              <a:gdLst>
                <a:gd name="T0" fmla="+- 0 3786 3773"/>
                <a:gd name="T1" fmla="*/ T0 w 170"/>
                <a:gd name="T2" fmla="+- 0 3928 3838"/>
                <a:gd name="T3" fmla="*/ 3928 h 1954"/>
                <a:gd name="T4" fmla="+- 0 3786 3773"/>
                <a:gd name="T5" fmla="*/ T4 w 170"/>
                <a:gd name="T6" fmla="+- 0 3921 3838"/>
                <a:gd name="T7" fmla="*/ 3921 h 1954"/>
                <a:gd name="T8" fmla="+- 0 3786 3773"/>
                <a:gd name="T9" fmla="*/ T8 w 170"/>
                <a:gd name="T10" fmla="+- 0 3914 3838"/>
                <a:gd name="T11" fmla="*/ 3914 h 1954"/>
                <a:gd name="T12" fmla="+- 0 3784 3773"/>
                <a:gd name="T13" fmla="*/ T12 w 170"/>
                <a:gd name="T14" fmla="+- 0 3906 3838"/>
                <a:gd name="T15" fmla="*/ 3906 h 1954"/>
                <a:gd name="T16" fmla="+- 0 3781 3773"/>
                <a:gd name="T17" fmla="*/ T16 w 170"/>
                <a:gd name="T18" fmla="+- 0 3905 3838"/>
                <a:gd name="T19" fmla="*/ 3905 h 1954"/>
                <a:gd name="T20" fmla="+- 0 3778 3773"/>
                <a:gd name="T21" fmla="*/ T20 w 170"/>
                <a:gd name="T22" fmla="+- 0 3903 3838"/>
                <a:gd name="T23" fmla="*/ 3903 h 1954"/>
                <a:gd name="T24" fmla="+- 0 3778 3773"/>
                <a:gd name="T25" fmla="*/ T24 w 170"/>
                <a:gd name="T26" fmla="+- 0 3904 3838"/>
                <a:gd name="T27" fmla="*/ 3904 h 1954"/>
                <a:gd name="T28" fmla="+- 0 3776 3773"/>
                <a:gd name="T29" fmla="*/ T28 w 170"/>
                <a:gd name="T30" fmla="+- 0 3905 3838"/>
                <a:gd name="T31" fmla="*/ 3905 h 1954"/>
                <a:gd name="T32" fmla="+- 0 3773 3773"/>
                <a:gd name="T33" fmla="*/ T32 w 170"/>
                <a:gd name="T34" fmla="+- 0 3917 3838"/>
                <a:gd name="T35" fmla="*/ 3917 h 1954"/>
                <a:gd name="T36" fmla="+- 0 3776 3773"/>
                <a:gd name="T37" fmla="*/ T36 w 170"/>
                <a:gd name="T38" fmla="+- 0 3928 3838"/>
                <a:gd name="T39" fmla="*/ 3928 h 1954"/>
                <a:gd name="T40" fmla="+- 0 3783 3773"/>
                <a:gd name="T41" fmla="*/ T40 w 170"/>
                <a:gd name="T42" fmla="+- 0 3929 3838"/>
                <a:gd name="T43" fmla="*/ 3929 h 1954"/>
                <a:gd name="T44" fmla="+- 0 3786 3773"/>
                <a:gd name="T45" fmla="*/ T44 w 170"/>
                <a:gd name="T46" fmla="+- 0 3928 3838"/>
                <a:gd name="T47" fmla="*/ 3928 h 1954"/>
                <a:gd name="T48" fmla="+- 0 3903 3773"/>
                <a:gd name="T49" fmla="*/ T48 w 170"/>
                <a:gd name="T50" fmla="+- 0 5758 3838"/>
                <a:gd name="T51" fmla="*/ 5758 h 1954"/>
                <a:gd name="T52" fmla="+- 0 3903 3773"/>
                <a:gd name="T53" fmla="*/ T52 w 170"/>
                <a:gd name="T54" fmla="+- 0 5742 3838"/>
                <a:gd name="T55" fmla="*/ 5742 h 1954"/>
                <a:gd name="T56" fmla="+- 0 3902 3773"/>
                <a:gd name="T57" fmla="*/ T56 w 170"/>
                <a:gd name="T58" fmla="+- 0 5735 3838"/>
                <a:gd name="T59" fmla="*/ 5735 h 1954"/>
                <a:gd name="T60" fmla="+- 0 3902 3773"/>
                <a:gd name="T61" fmla="*/ T60 w 170"/>
                <a:gd name="T62" fmla="+- 0 5727 3838"/>
                <a:gd name="T63" fmla="*/ 5727 h 1954"/>
                <a:gd name="T64" fmla="+- 0 3892 3773"/>
                <a:gd name="T65" fmla="*/ T64 w 170"/>
                <a:gd name="T66" fmla="+- 0 5739 3838"/>
                <a:gd name="T67" fmla="*/ 5739 h 1954"/>
                <a:gd name="T68" fmla="+- 0 3889 3773"/>
                <a:gd name="T69" fmla="*/ T68 w 170"/>
                <a:gd name="T70" fmla="+- 0 5752 3838"/>
                <a:gd name="T71" fmla="*/ 5752 h 1954"/>
                <a:gd name="T72" fmla="+- 0 3889 3773"/>
                <a:gd name="T73" fmla="*/ T72 w 170"/>
                <a:gd name="T74" fmla="+- 0 5765 3838"/>
                <a:gd name="T75" fmla="*/ 5765 h 1954"/>
                <a:gd name="T76" fmla="+- 0 3890 3773"/>
                <a:gd name="T77" fmla="*/ T76 w 170"/>
                <a:gd name="T78" fmla="+- 0 5777 3838"/>
                <a:gd name="T79" fmla="*/ 5777 h 1954"/>
                <a:gd name="T80" fmla="+- 0 3890 3773"/>
                <a:gd name="T81" fmla="*/ T80 w 170"/>
                <a:gd name="T82" fmla="+- 0 5781 3838"/>
                <a:gd name="T83" fmla="*/ 5781 h 1954"/>
                <a:gd name="T84" fmla="+- 0 3895 3773"/>
                <a:gd name="T85" fmla="*/ T84 w 170"/>
                <a:gd name="T86" fmla="+- 0 5784 3838"/>
                <a:gd name="T87" fmla="*/ 5784 h 1954"/>
                <a:gd name="T88" fmla="+- 0 3903 3773"/>
                <a:gd name="T89" fmla="*/ T88 w 170"/>
                <a:gd name="T90" fmla="+- 0 5792 3838"/>
                <a:gd name="T91" fmla="*/ 5792 h 1954"/>
                <a:gd name="T92" fmla="+- 0 3903 3773"/>
                <a:gd name="T93" fmla="*/ T92 w 170"/>
                <a:gd name="T94" fmla="+- 0 5758 3838"/>
                <a:gd name="T95" fmla="*/ 5758 h 1954"/>
                <a:gd name="T96" fmla="+- 0 3930 3773"/>
                <a:gd name="T97" fmla="*/ T96 w 170"/>
                <a:gd name="T98" fmla="+- 0 3864 3838"/>
                <a:gd name="T99" fmla="*/ 3864 h 1954"/>
                <a:gd name="T100" fmla="+- 0 3929 3773"/>
                <a:gd name="T101" fmla="*/ T100 w 170"/>
                <a:gd name="T102" fmla="+- 0 3851 3838"/>
                <a:gd name="T103" fmla="*/ 3851 h 1954"/>
                <a:gd name="T104" fmla="+- 0 3923 3773"/>
                <a:gd name="T105" fmla="*/ T104 w 170"/>
                <a:gd name="T106" fmla="+- 0 3845 3838"/>
                <a:gd name="T107" fmla="*/ 3845 h 1954"/>
                <a:gd name="T108" fmla="+- 0 3914 3773"/>
                <a:gd name="T109" fmla="*/ T108 w 170"/>
                <a:gd name="T110" fmla="+- 0 3842 3838"/>
                <a:gd name="T111" fmla="*/ 3842 h 1954"/>
                <a:gd name="T112" fmla="+- 0 3905 3773"/>
                <a:gd name="T113" fmla="*/ T112 w 170"/>
                <a:gd name="T114" fmla="+- 0 3839 3838"/>
                <a:gd name="T115" fmla="*/ 3839 h 1954"/>
                <a:gd name="T116" fmla="+- 0 3905 3773"/>
                <a:gd name="T117" fmla="*/ T116 w 170"/>
                <a:gd name="T118" fmla="+- 0 3838 3838"/>
                <a:gd name="T119" fmla="*/ 3838 h 1954"/>
                <a:gd name="T120" fmla="+- 0 3902 3773"/>
                <a:gd name="T121" fmla="*/ T120 w 170"/>
                <a:gd name="T122" fmla="+- 0 3842 3838"/>
                <a:gd name="T123" fmla="*/ 3842 h 1954"/>
                <a:gd name="T124" fmla="+- 0 3897 3773"/>
                <a:gd name="T125" fmla="*/ T124 w 170"/>
                <a:gd name="T126" fmla="+- 0 3845 3838"/>
                <a:gd name="T127" fmla="*/ 3845 h 1954"/>
                <a:gd name="T128" fmla="+- 0 3930 3773"/>
                <a:gd name="T129" fmla="*/ T128 w 170"/>
                <a:gd name="T130" fmla="+- 0 3864 3838"/>
                <a:gd name="T131" fmla="*/ 3864 h 1954"/>
                <a:gd name="T132" fmla="+- 0 3942 3773"/>
                <a:gd name="T133" fmla="*/ T132 w 170"/>
                <a:gd name="T134" fmla="+- 0 5762 3838"/>
                <a:gd name="T135" fmla="*/ 5762 h 1954"/>
                <a:gd name="T136" fmla="+- 0 3942 3773"/>
                <a:gd name="T137" fmla="*/ T136 w 170"/>
                <a:gd name="T138" fmla="+- 0 5756 3838"/>
                <a:gd name="T139" fmla="*/ 5756 h 1954"/>
                <a:gd name="T140" fmla="+- 0 3938 3773"/>
                <a:gd name="T141" fmla="*/ T140 w 170"/>
                <a:gd name="T142" fmla="+- 0 5755 3838"/>
                <a:gd name="T143" fmla="*/ 5755 h 1954"/>
                <a:gd name="T144" fmla="+- 0 3934 3773"/>
                <a:gd name="T145" fmla="*/ T144 w 170"/>
                <a:gd name="T146" fmla="+- 0 5753 3838"/>
                <a:gd name="T147" fmla="*/ 5753 h 1954"/>
                <a:gd name="T148" fmla="+- 0 3934 3773"/>
                <a:gd name="T149" fmla="*/ T148 w 170"/>
                <a:gd name="T150" fmla="+- 0 5757 3838"/>
                <a:gd name="T151" fmla="*/ 5757 h 1954"/>
                <a:gd name="T152" fmla="+- 0 3932 3773"/>
                <a:gd name="T153" fmla="*/ T152 w 170"/>
                <a:gd name="T154" fmla="+- 0 5762 3838"/>
                <a:gd name="T155" fmla="*/ 5762 h 1954"/>
                <a:gd name="T156" fmla="+- 0 3933 3773"/>
                <a:gd name="T157" fmla="*/ T156 w 170"/>
                <a:gd name="T158" fmla="+- 0 5767 3838"/>
                <a:gd name="T159" fmla="*/ 5767 h 1954"/>
                <a:gd name="T160" fmla="+- 0 3937 3773"/>
                <a:gd name="T161" fmla="*/ T160 w 170"/>
                <a:gd name="T162" fmla="+- 0 5768 3838"/>
                <a:gd name="T163" fmla="*/ 5768 h 1954"/>
                <a:gd name="T164" fmla="+- 0 3939 3773"/>
                <a:gd name="T165" fmla="*/ T164 w 170"/>
                <a:gd name="T166" fmla="+- 0 5770 3838"/>
                <a:gd name="T167" fmla="*/ 5770 h 1954"/>
                <a:gd name="T168" fmla="+- 0 3941 3773"/>
                <a:gd name="T169" fmla="*/ T168 w 170"/>
                <a:gd name="T170" fmla="+- 0 5766 3838"/>
                <a:gd name="T171" fmla="*/ 5766 h 1954"/>
                <a:gd name="T172" fmla="+- 0 3942 3773"/>
                <a:gd name="T173" fmla="*/ T172 w 170"/>
                <a:gd name="T174" fmla="+- 0 5762 3838"/>
                <a:gd name="T175" fmla="*/ 5762 h 19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</a:cxnLst>
              <a:rect l="0" t="0" r="r" b="b"/>
              <a:pathLst>
                <a:path w="170" h="1954">
                  <a:moveTo>
                    <a:pt x="13" y="90"/>
                  </a:moveTo>
                  <a:lnTo>
                    <a:pt x="13" y="83"/>
                  </a:lnTo>
                  <a:lnTo>
                    <a:pt x="13" y="76"/>
                  </a:lnTo>
                  <a:lnTo>
                    <a:pt x="11" y="68"/>
                  </a:lnTo>
                  <a:lnTo>
                    <a:pt x="8" y="67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3" y="67"/>
                  </a:lnTo>
                  <a:lnTo>
                    <a:pt x="0" y="79"/>
                  </a:lnTo>
                  <a:lnTo>
                    <a:pt x="3" y="90"/>
                  </a:lnTo>
                  <a:lnTo>
                    <a:pt x="10" y="91"/>
                  </a:lnTo>
                  <a:lnTo>
                    <a:pt x="13" y="90"/>
                  </a:lnTo>
                  <a:close/>
                  <a:moveTo>
                    <a:pt x="130" y="1920"/>
                  </a:moveTo>
                  <a:lnTo>
                    <a:pt x="130" y="1904"/>
                  </a:lnTo>
                  <a:lnTo>
                    <a:pt x="129" y="1897"/>
                  </a:lnTo>
                  <a:lnTo>
                    <a:pt x="129" y="1889"/>
                  </a:lnTo>
                  <a:lnTo>
                    <a:pt x="119" y="1901"/>
                  </a:lnTo>
                  <a:lnTo>
                    <a:pt x="116" y="1914"/>
                  </a:lnTo>
                  <a:lnTo>
                    <a:pt x="116" y="1927"/>
                  </a:lnTo>
                  <a:lnTo>
                    <a:pt x="117" y="1939"/>
                  </a:lnTo>
                  <a:lnTo>
                    <a:pt x="117" y="1943"/>
                  </a:lnTo>
                  <a:lnTo>
                    <a:pt x="122" y="1946"/>
                  </a:lnTo>
                  <a:lnTo>
                    <a:pt x="130" y="1954"/>
                  </a:lnTo>
                  <a:lnTo>
                    <a:pt x="130" y="1920"/>
                  </a:lnTo>
                  <a:close/>
                  <a:moveTo>
                    <a:pt x="157" y="26"/>
                  </a:moveTo>
                  <a:lnTo>
                    <a:pt x="156" y="13"/>
                  </a:lnTo>
                  <a:lnTo>
                    <a:pt x="150" y="7"/>
                  </a:lnTo>
                  <a:lnTo>
                    <a:pt x="141" y="4"/>
                  </a:lnTo>
                  <a:lnTo>
                    <a:pt x="132" y="1"/>
                  </a:lnTo>
                  <a:lnTo>
                    <a:pt x="132" y="0"/>
                  </a:lnTo>
                  <a:lnTo>
                    <a:pt x="129" y="4"/>
                  </a:lnTo>
                  <a:lnTo>
                    <a:pt x="124" y="7"/>
                  </a:lnTo>
                  <a:lnTo>
                    <a:pt x="157" y="26"/>
                  </a:lnTo>
                  <a:close/>
                  <a:moveTo>
                    <a:pt x="169" y="1924"/>
                  </a:moveTo>
                  <a:lnTo>
                    <a:pt x="169" y="1918"/>
                  </a:lnTo>
                  <a:lnTo>
                    <a:pt x="165" y="1917"/>
                  </a:lnTo>
                  <a:lnTo>
                    <a:pt x="161" y="1915"/>
                  </a:lnTo>
                  <a:lnTo>
                    <a:pt x="161" y="1919"/>
                  </a:lnTo>
                  <a:lnTo>
                    <a:pt x="159" y="1924"/>
                  </a:lnTo>
                  <a:lnTo>
                    <a:pt x="160" y="1929"/>
                  </a:lnTo>
                  <a:lnTo>
                    <a:pt x="164" y="1930"/>
                  </a:lnTo>
                  <a:lnTo>
                    <a:pt x="166" y="1932"/>
                  </a:lnTo>
                  <a:lnTo>
                    <a:pt x="168" y="1928"/>
                  </a:lnTo>
                  <a:lnTo>
                    <a:pt x="169" y="19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48" name="docshape23">
              <a:extLst>
                <a:ext uri="{FF2B5EF4-FFF2-40B4-BE49-F238E27FC236}">
                  <a16:creationId xmlns:a16="http://schemas.microsoft.com/office/drawing/2014/main" id="{4E36B3D7-5CBE-4C78-B0C4-4B0D87B47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7" y="7552"/>
              <a:ext cx="185" cy="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docshape24">
              <a:extLst>
                <a:ext uri="{FF2B5EF4-FFF2-40B4-BE49-F238E27FC236}">
                  <a16:creationId xmlns:a16="http://schemas.microsoft.com/office/drawing/2014/main" id="{C37932DC-DF0D-4B62-B422-D3D472FA2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6612"/>
              <a:ext cx="2011" cy="340"/>
            </a:xfrm>
            <a:custGeom>
              <a:avLst/>
              <a:gdLst>
                <a:gd name="T0" fmla="+- 0 4357 4327"/>
                <a:gd name="T1" fmla="*/ T0 w 2011"/>
                <a:gd name="T2" fmla="+- 0 6918 6612"/>
                <a:gd name="T3" fmla="*/ 6918 h 340"/>
                <a:gd name="T4" fmla="+- 0 4410 4327"/>
                <a:gd name="T5" fmla="*/ T4 w 2011"/>
                <a:gd name="T6" fmla="+- 0 6899 6612"/>
                <a:gd name="T7" fmla="*/ 6899 h 340"/>
                <a:gd name="T8" fmla="+- 0 4351 4327"/>
                <a:gd name="T9" fmla="*/ T8 w 2011"/>
                <a:gd name="T10" fmla="+- 0 6870 6612"/>
                <a:gd name="T11" fmla="*/ 6870 h 340"/>
                <a:gd name="T12" fmla="+- 0 4367 4327"/>
                <a:gd name="T13" fmla="*/ T12 w 2011"/>
                <a:gd name="T14" fmla="+- 0 6901 6612"/>
                <a:gd name="T15" fmla="*/ 6901 h 340"/>
                <a:gd name="T16" fmla="+- 0 4367 4327"/>
                <a:gd name="T17" fmla="*/ T16 w 2011"/>
                <a:gd name="T18" fmla="+- 0 6899 6612"/>
                <a:gd name="T19" fmla="*/ 6899 h 340"/>
                <a:gd name="T20" fmla="+- 0 4437 4327"/>
                <a:gd name="T21" fmla="*/ T20 w 2011"/>
                <a:gd name="T22" fmla="+- 0 6924 6612"/>
                <a:gd name="T23" fmla="*/ 6924 h 340"/>
                <a:gd name="T24" fmla="+- 0 4439 4327"/>
                <a:gd name="T25" fmla="*/ T24 w 2011"/>
                <a:gd name="T26" fmla="+- 0 6925 6612"/>
                <a:gd name="T27" fmla="*/ 6925 h 340"/>
                <a:gd name="T28" fmla="+- 0 6337 4327"/>
                <a:gd name="T29" fmla="*/ T28 w 2011"/>
                <a:gd name="T30" fmla="+- 0 6727 6612"/>
                <a:gd name="T31" fmla="*/ 6727 h 340"/>
                <a:gd name="T32" fmla="+- 0 6333 4327"/>
                <a:gd name="T33" fmla="*/ T32 w 2011"/>
                <a:gd name="T34" fmla="+- 0 6692 6612"/>
                <a:gd name="T35" fmla="*/ 6692 h 340"/>
                <a:gd name="T36" fmla="+- 0 6327 4327"/>
                <a:gd name="T37" fmla="*/ T36 w 2011"/>
                <a:gd name="T38" fmla="+- 0 6774 6612"/>
                <a:gd name="T39" fmla="*/ 6774 h 340"/>
                <a:gd name="T40" fmla="+- 0 6317 4327"/>
                <a:gd name="T41" fmla="*/ T40 w 2011"/>
                <a:gd name="T42" fmla="+- 0 6705 6612"/>
                <a:gd name="T43" fmla="*/ 6705 h 340"/>
                <a:gd name="T44" fmla="+- 0 6322 4327"/>
                <a:gd name="T45" fmla="*/ T44 w 2011"/>
                <a:gd name="T46" fmla="+- 0 6747 6612"/>
                <a:gd name="T47" fmla="*/ 6747 h 340"/>
                <a:gd name="T48" fmla="+- 0 6327 4327"/>
                <a:gd name="T49" fmla="*/ T48 w 2011"/>
                <a:gd name="T50" fmla="+- 0 6677 6612"/>
                <a:gd name="T51" fmla="*/ 6677 h 340"/>
                <a:gd name="T52" fmla="+- 0 6300 4327"/>
                <a:gd name="T53" fmla="*/ T52 w 2011"/>
                <a:gd name="T54" fmla="+- 0 6668 6612"/>
                <a:gd name="T55" fmla="*/ 6668 h 340"/>
                <a:gd name="T56" fmla="+- 0 6292 4327"/>
                <a:gd name="T57" fmla="*/ T56 w 2011"/>
                <a:gd name="T58" fmla="+- 0 6781 6612"/>
                <a:gd name="T59" fmla="*/ 6781 h 340"/>
                <a:gd name="T60" fmla="+- 0 6269 4327"/>
                <a:gd name="T61" fmla="*/ T60 w 2011"/>
                <a:gd name="T62" fmla="+- 0 6739 6612"/>
                <a:gd name="T63" fmla="*/ 6739 h 340"/>
                <a:gd name="T64" fmla="+- 0 6299 4327"/>
                <a:gd name="T65" fmla="*/ T64 w 2011"/>
                <a:gd name="T66" fmla="+- 0 6709 6612"/>
                <a:gd name="T67" fmla="*/ 6709 h 340"/>
                <a:gd name="T68" fmla="+- 0 6300 4327"/>
                <a:gd name="T69" fmla="*/ T68 w 2011"/>
                <a:gd name="T70" fmla="+- 0 6668 6612"/>
                <a:gd name="T71" fmla="*/ 6668 h 340"/>
                <a:gd name="T72" fmla="+- 0 6273 4327"/>
                <a:gd name="T73" fmla="*/ T72 w 2011"/>
                <a:gd name="T74" fmla="+- 0 6649 6612"/>
                <a:gd name="T75" fmla="*/ 6649 h 340"/>
                <a:gd name="T76" fmla="+- 0 6256 4327"/>
                <a:gd name="T77" fmla="*/ T76 w 2011"/>
                <a:gd name="T78" fmla="+- 0 6721 6612"/>
                <a:gd name="T79" fmla="*/ 6721 h 340"/>
                <a:gd name="T80" fmla="+- 0 6211 4327"/>
                <a:gd name="T81" fmla="*/ T80 w 2011"/>
                <a:gd name="T82" fmla="+- 0 6895 6612"/>
                <a:gd name="T83" fmla="*/ 6895 h 340"/>
                <a:gd name="T84" fmla="+- 0 6119 4327"/>
                <a:gd name="T85" fmla="*/ T84 w 2011"/>
                <a:gd name="T86" fmla="+- 0 6895 6612"/>
                <a:gd name="T87" fmla="*/ 6895 h 340"/>
                <a:gd name="T88" fmla="+- 0 6077 4327"/>
                <a:gd name="T89" fmla="*/ T88 w 2011"/>
                <a:gd name="T90" fmla="+- 0 6858 6612"/>
                <a:gd name="T91" fmla="*/ 6858 h 340"/>
                <a:gd name="T92" fmla="+- 0 6057 4327"/>
                <a:gd name="T93" fmla="*/ T92 w 2011"/>
                <a:gd name="T94" fmla="+- 0 6663 6612"/>
                <a:gd name="T95" fmla="*/ 6663 h 340"/>
                <a:gd name="T96" fmla="+- 0 6104 4327"/>
                <a:gd name="T97" fmla="*/ T96 w 2011"/>
                <a:gd name="T98" fmla="+- 0 6667 6612"/>
                <a:gd name="T99" fmla="*/ 6667 h 340"/>
                <a:gd name="T100" fmla="+- 0 6220 4327"/>
                <a:gd name="T101" fmla="*/ T100 w 2011"/>
                <a:gd name="T102" fmla="+- 0 6670 6612"/>
                <a:gd name="T103" fmla="*/ 6670 h 340"/>
                <a:gd name="T104" fmla="+- 0 6252 4327"/>
                <a:gd name="T105" fmla="*/ T104 w 2011"/>
                <a:gd name="T106" fmla="+- 0 6630 6612"/>
                <a:gd name="T107" fmla="*/ 6630 h 340"/>
                <a:gd name="T108" fmla="+- 0 6242 4327"/>
                <a:gd name="T109" fmla="*/ T108 w 2011"/>
                <a:gd name="T110" fmla="+- 0 6652 6612"/>
                <a:gd name="T111" fmla="*/ 6652 h 340"/>
                <a:gd name="T112" fmla="+- 0 6103 4327"/>
                <a:gd name="T113" fmla="*/ T112 w 2011"/>
                <a:gd name="T114" fmla="+- 0 6653 6612"/>
                <a:gd name="T115" fmla="*/ 6653 h 340"/>
                <a:gd name="T116" fmla="+- 0 6069 4327"/>
                <a:gd name="T117" fmla="*/ T116 w 2011"/>
                <a:gd name="T118" fmla="+- 0 6633 6612"/>
                <a:gd name="T119" fmla="*/ 6633 h 340"/>
                <a:gd name="T120" fmla="+- 0 6214 4327"/>
                <a:gd name="T121" fmla="*/ T120 w 2011"/>
                <a:gd name="T122" fmla="+- 0 6633 6612"/>
                <a:gd name="T123" fmla="*/ 6633 h 340"/>
                <a:gd name="T124" fmla="+- 0 6244 4327"/>
                <a:gd name="T125" fmla="*/ T124 w 2011"/>
                <a:gd name="T126" fmla="+- 0 6626 6612"/>
                <a:gd name="T127" fmla="*/ 6626 h 340"/>
                <a:gd name="T128" fmla="+- 0 6113 4327"/>
                <a:gd name="T129" fmla="*/ T128 w 2011"/>
                <a:gd name="T130" fmla="+- 0 6612 6612"/>
                <a:gd name="T131" fmla="*/ 6612 h 340"/>
                <a:gd name="T132" fmla="+- 0 6041 4327"/>
                <a:gd name="T133" fmla="*/ T132 w 2011"/>
                <a:gd name="T134" fmla="+- 0 6636 6612"/>
                <a:gd name="T135" fmla="*/ 6636 h 340"/>
                <a:gd name="T136" fmla="+- 0 6041 4327"/>
                <a:gd name="T137" fmla="*/ T136 w 2011"/>
                <a:gd name="T138" fmla="+- 0 6672 6612"/>
                <a:gd name="T139" fmla="*/ 6672 h 340"/>
                <a:gd name="T140" fmla="+- 0 6044 4327"/>
                <a:gd name="T141" fmla="*/ T140 w 2011"/>
                <a:gd name="T142" fmla="+- 0 6842 6612"/>
                <a:gd name="T143" fmla="*/ 6842 h 340"/>
                <a:gd name="T144" fmla="+- 0 5995 4327"/>
                <a:gd name="T145" fmla="*/ T144 w 2011"/>
                <a:gd name="T146" fmla="+- 0 6869 6612"/>
                <a:gd name="T147" fmla="*/ 6869 h 340"/>
                <a:gd name="T148" fmla="+- 0 6006 4327"/>
                <a:gd name="T149" fmla="*/ T148 w 2011"/>
                <a:gd name="T150" fmla="+- 0 6911 6612"/>
                <a:gd name="T151" fmla="*/ 6911 h 340"/>
                <a:gd name="T152" fmla="+- 0 6147 4327"/>
                <a:gd name="T153" fmla="*/ T152 w 2011"/>
                <a:gd name="T154" fmla="+- 0 6952 6612"/>
                <a:gd name="T155" fmla="*/ 6952 h 340"/>
                <a:gd name="T156" fmla="+- 0 6290 4327"/>
                <a:gd name="T157" fmla="*/ T156 w 2011"/>
                <a:gd name="T158" fmla="+- 0 6930 6612"/>
                <a:gd name="T159" fmla="*/ 6930 h 340"/>
                <a:gd name="T160" fmla="+- 0 6322 4327"/>
                <a:gd name="T161" fmla="*/ T160 w 2011"/>
                <a:gd name="T162" fmla="+- 0 6895 6612"/>
                <a:gd name="T163" fmla="*/ 6895 h 340"/>
                <a:gd name="T164" fmla="+- 0 6309 4327"/>
                <a:gd name="T165" fmla="*/ T164 w 2011"/>
                <a:gd name="T166" fmla="+- 0 6892 6612"/>
                <a:gd name="T167" fmla="*/ 6892 h 340"/>
                <a:gd name="T168" fmla="+- 0 6277 4327"/>
                <a:gd name="T169" fmla="*/ T168 w 2011"/>
                <a:gd name="T170" fmla="+- 0 6919 6612"/>
                <a:gd name="T171" fmla="*/ 6919 h 340"/>
                <a:gd name="T172" fmla="+- 0 6023 4327"/>
                <a:gd name="T173" fmla="*/ T172 w 2011"/>
                <a:gd name="T174" fmla="+- 0 6904 6612"/>
                <a:gd name="T175" fmla="*/ 6904 h 340"/>
                <a:gd name="T176" fmla="+- 0 6010 4327"/>
                <a:gd name="T177" fmla="*/ T176 w 2011"/>
                <a:gd name="T178" fmla="+- 0 6893 6612"/>
                <a:gd name="T179" fmla="*/ 6893 h 340"/>
                <a:gd name="T180" fmla="+- 0 6029 4327"/>
                <a:gd name="T181" fmla="*/ T180 w 2011"/>
                <a:gd name="T182" fmla="+- 0 6862 6612"/>
                <a:gd name="T183" fmla="*/ 6862 h 340"/>
                <a:gd name="T184" fmla="+- 0 6069 4327"/>
                <a:gd name="T185" fmla="*/ T184 w 2011"/>
                <a:gd name="T186" fmla="+- 0 6895 6612"/>
                <a:gd name="T187" fmla="*/ 6895 h 340"/>
                <a:gd name="T188" fmla="+- 0 6176 4327"/>
                <a:gd name="T189" fmla="*/ T188 w 2011"/>
                <a:gd name="T190" fmla="+- 0 6915 6612"/>
                <a:gd name="T191" fmla="*/ 6915 h 340"/>
                <a:gd name="T192" fmla="+- 0 6225 4327"/>
                <a:gd name="T193" fmla="*/ T192 w 2011"/>
                <a:gd name="T194" fmla="+- 0 6904 6612"/>
                <a:gd name="T195" fmla="*/ 6904 h 340"/>
                <a:gd name="T196" fmla="+- 0 6237 4327"/>
                <a:gd name="T197" fmla="*/ T196 w 2011"/>
                <a:gd name="T198" fmla="+- 0 6889 6612"/>
                <a:gd name="T199" fmla="*/ 6889 h 340"/>
                <a:gd name="T200" fmla="+- 0 6250 4327"/>
                <a:gd name="T201" fmla="*/ T200 w 2011"/>
                <a:gd name="T202" fmla="+- 0 6874 6612"/>
                <a:gd name="T203" fmla="*/ 6874 h 340"/>
                <a:gd name="T204" fmla="+- 0 6290 4327"/>
                <a:gd name="T205" fmla="*/ T204 w 2011"/>
                <a:gd name="T206" fmla="+- 0 6864 6612"/>
                <a:gd name="T207" fmla="*/ 6864 h 340"/>
                <a:gd name="T208" fmla="+- 0 6309 4327"/>
                <a:gd name="T209" fmla="*/ T208 w 2011"/>
                <a:gd name="T210" fmla="+- 0 6861 6612"/>
                <a:gd name="T211" fmla="*/ 6861 h 340"/>
                <a:gd name="T212" fmla="+- 0 6274 4327"/>
                <a:gd name="T213" fmla="*/ T212 w 2011"/>
                <a:gd name="T214" fmla="+- 0 6843 6612"/>
                <a:gd name="T215" fmla="*/ 6843 h 340"/>
                <a:gd name="T216" fmla="+- 0 6264 4327"/>
                <a:gd name="T217" fmla="*/ T216 w 2011"/>
                <a:gd name="T218" fmla="+- 0 6811 6612"/>
                <a:gd name="T219" fmla="*/ 6811 h 340"/>
                <a:gd name="T220" fmla="+- 0 6299 4327"/>
                <a:gd name="T221" fmla="*/ T220 w 2011"/>
                <a:gd name="T222" fmla="+- 0 6807 6612"/>
                <a:gd name="T223" fmla="*/ 6807 h 340"/>
                <a:gd name="T224" fmla="+- 0 6336 4327"/>
                <a:gd name="T225" fmla="*/ T224 w 2011"/>
                <a:gd name="T226" fmla="+- 0 6787 6612"/>
                <a:gd name="T227" fmla="*/ 6787 h 340"/>
                <a:gd name="T228" fmla="+- 0 6338 4327"/>
                <a:gd name="T229" fmla="*/ T228 w 2011"/>
                <a:gd name="T230" fmla="+- 0 6763 6612"/>
                <a:gd name="T231" fmla="*/ 6763 h 3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</a:cxnLst>
              <a:rect l="0" t="0" r="r" b="b"/>
              <a:pathLst>
                <a:path w="2011" h="340">
                  <a:moveTo>
                    <a:pt x="40" y="289"/>
                  </a:moveTo>
                  <a:lnTo>
                    <a:pt x="36" y="289"/>
                  </a:lnTo>
                  <a:lnTo>
                    <a:pt x="25" y="289"/>
                  </a:lnTo>
                  <a:lnTo>
                    <a:pt x="30" y="306"/>
                  </a:lnTo>
                  <a:lnTo>
                    <a:pt x="40" y="289"/>
                  </a:lnTo>
                  <a:close/>
                  <a:moveTo>
                    <a:pt x="110" y="312"/>
                  </a:moveTo>
                  <a:lnTo>
                    <a:pt x="95" y="296"/>
                  </a:lnTo>
                  <a:lnTo>
                    <a:pt x="83" y="287"/>
                  </a:lnTo>
                  <a:lnTo>
                    <a:pt x="76" y="283"/>
                  </a:lnTo>
                  <a:lnTo>
                    <a:pt x="55" y="272"/>
                  </a:lnTo>
                  <a:lnTo>
                    <a:pt x="34" y="263"/>
                  </a:lnTo>
                  <a:lnTo>
                    <a:pt x="24" y="258"/>
                  </a:lnTo>
                  <a:lnTo>
                    <a:pt x="12" y="254"/>
                  </a:lnTo>
                  <a:lnTo>
                    <a:pt x="0" y="262"/>
                  </a:lnTo>
                  <a:lnTo>
                    <a:pt x="40" y="288"/>
                  </a:lnTo>
                  <a:lnTo>
                    <a:pt x="40" y="289"/>
                  </a:lnTo>
                  <a:lnTo>
                    <a:pt x="42" y="288"/>
                  </a:lnTo>
                  <a:lnTo>
                    <a:pt x="42" y="289"/>
                  </a:lnTo>
                  <a:lnTo>
                    <a:pt x="42" y="288"/>
                  </a:lnTo>
                  <a:lnTo>
                    <a:pt x="40" y="287"/>
                  </a:lnTo>
                  <a:lnTo>
                    <a:pt x="46" y="289"/>
                  </a:lnTo>
                  <a:lnTo>
                    <a:pt x="52" y="289"/>
                  </a:lnTo>
                  <a:lnTo>
                    <a:pt x="71" y="296"/>
                  </a:lnTo>
                  <a:lnTo>
                    <a:pt x="110" y="312"/>
                  </a:lnTo>
                  <a:close/>
                  <a:moveTo>
                    <a:pt x="112" y="313"/>
                  </a:moveTo>
                  <a:lnTo>
                    <a:pt x="110" y="312"/>
                  </a:lnTo>
                  <a:lnTo>
                    <a:pt x="111" y="314"/>
                  </a:lnTo>
                  <a:lnTo>
                    <a:pt x="112" y="313"/>
                  </a:lnTo>
                  <a:close/>
                  <a:moveTo>
                    <a:pt x="2011" y="151"/>
                  </a:moveTo>
                  <a:lnTo>
                    <a:pt x="2011" y="134"/>
                  </a:lnTo>
                  <a:lnTo>
                    <a:pt x="2011" y="131"/>
                  </a:lnTo>
                  <a:lnTo>
                    <a:pt x="2010" y="115"/>
                  </a:lnTo>
                  <a:lnTo>
                    <a:pt x="2009" y="99"/>
                  </a:lnTo>
                  <a:lnTo>
                    <a:pt x="2008" y="88"/>
                  </a:lnTo>
                  <a:lnTo>
                    <a:pt x="2007" y="86"/>
                  </a:lnTo>
                  <a:lnTo>
                    <a:pt x="2006" y="80"/>
                  </a:lnTo>
                  <a:lnTo>
                    <a:pt x="2005" y="77"/>
                  </a:lnTo>
                  <a:lnTo>
                    <a:pt x="2001" y="66"/>
                  </a:lnTo>
                  <a:lnTo>
                    <a:pt x="2000" y="65"/>
                  </a:lnTo>
                  <a:lnTo>
                    <a:pt x="2000" y="162"/>
                  </a:lnTo>
                  <a:lnTo>
                    <a:pt x="1987" y="167"/>
                  </a:lnTo>
                  <a:lnTo>
                    <a:pt x="1987" y="86"/>
                  </a:lnTo>
                  <a:lnTo>
                    <a:pt x="1990" y="86"/>
                  </a:lnTo>
                  <a:lnTo>
                    <a:pt x="1990" y="93"/>
                  </a:lnTo>
                  <a:lnTo>
                    <a:pt x="1990" y="100"/>
                  </a:lnTo>
                  <a:lnTo>
                    <a:pt x="1992" y="115"/>
                  </a:lnTo>
                  <a:lnTo>
                    <a:pt x="1993" y="122"/>
                  </a:lnTo>
                  <a:lnTo>
                    <a:pt x="1995" y="135"/>
                  </a:lnTo>
                  <a:lnTo>
                    <a:pt x="1997" y="141"/>
                  </a:lnTo>
                  <a:lnTo>
                    <a:pt x="1998" y="154"/>
                  </a:lnTo>
                  <a:lnTo>
                    <a:pt x="2000" y="162"/>
                  </a:lnTo>
                  <a:lnTo>
                    <a:pt x="2000" y="65"/>
                  </a:lnTo>
                  <a:lnTo>
                    <a:pt x="1994" y="58"/>
                  </a:lnTo>
                  <a:lnTo>
                    <a:pt x="1992" y="56"/>
                  </a:lnTo>
                  <a:lnTo>
                    <a:pt x="1973" y="56"/>
                  </a:lnTo>
                  <a:lnTo>
                    <a:pt x="1973" y="141"/>
                  </a:lnTo>
                  <a:lnTo>
                    <a:pt x="1973" y="149"/>
                  </a:lnTo>
                  <a:lnTo>
                    <a:pt x="1971" y="161"/>
                  </a:lnTo>
                  <a:lnTo>
                    <a:pt x="1965" y="169"/>
                  </a:lnTo>
                  <a:lnTo>
                    <a:pt x="1954" y="174"/>
                  </a:lnTo>
                  <a:lnTo>
                    <a:pt x="1938" y="175"/>
                  </a:lnTo>
                  <a:lnTo>
                    <a:pt x="1940" y="151"/>
                  </a:lnTo>
                  <a:lnTo>
                    <a:pt x="1942" y="127"/>
                  </a:lnTo>
                  <a:lnTo>
                    <a:pt x="1947" y="103"/>
                  </a:lnTo>
                  <a:lnTo>
                    <a:pt x="1959" y="80"/>
                  </a:lnTo>
                  <a:lnTo>
                    <a:pt x="1966" y="91"/>
                  </a:lnTo>
                  <a:lnTo>
                    <a:pt x="1972" y="97"/>
                  </a:lnTo>
                  <a:lnTo>
                    <a:pt x="1972" y="103"/>
                  </a:lnTo>
                  <a:lnTo>
                    <a:pt x="1973" y="115"/>
                  </a:lnTo>
                  <a:lnTo>
                    <a:pt x="1973" y="141"/>
                  </a:lnTo>
                  <a:lnTo>
                    <a:pt x="1973" y="56"/>
                  </a:lnTo>
                  <a:lnTo>
                    <a:pt x="1951" y="56"/>
                  </a:lnTo>
                  <a:lnTo>
                    <a:pt x="1948" y="47"/>
                  </a:lnTo>
                  <a:lnTo>
                    <a:pt x="1948" y="46"/>
                  </a:lnTo>
                  <a:lnTo>
                    <a:pt x="1946" y="37"/>
                  </a:lnTo>
                  <a:lnTo>
                    <a:pt x="1935" y="23"/>
                  </a:lnTo>
                  <a:lnTo>
                    <a:pt x="1929" y="20"/>
                  </a:lnTo>
                  <a:lnTo>
                    <a:pt x="1929" y="84"/>
                  </a:lnTo>
                  <a:lnTo>
                    <a:pt x="1929" y="109"/>
                  </a:lnTo>
                  <a:lnTo>
                    <a:pt x="1927" y="134"/>
                  </a:lnTo>
                  <a:lnTo>
                    <a:pt x="1924" y="162"/>
                  </a:lnTo>
                  <a:lnTo>
                    <a:pt x="1909" y="276"/>
                  </a:lnTo>
                  <a:lnTo>
                    <a:pt x="1884" y="283"/>
                  </a:lnTo>
                  <a:lnTo>
                    <a:pt x="1857" y="287"/>
                  </a:lnTo>
                  <a:lnTo>
                    <a:pt x="1830" y="288"/>
                  </a:lnTo>
                  <a:lnTo>
                    <a:pt x="1803" y="285"/>
                  </a:lnTo>
                  <a:lnTo>
                    <a:pt x="1792" y="283"/>
                  </a:lnTo>
                  <a:lnTo>
                    <a:pt x="1782" y="280"/>
                  </a:lnTo>
                  <a:lnTo>
                    <a:pt x="1759" y="272"/>
                  </a:lnTo>
                  <a:lnTo>
                    <a:pt x="1752" y="263"/>
                  </a:lnTo>
                  <a:lnTo>
                    <a:pt x="1750" y="246"/>
                  </a:lnTo>
                  <a:lnTo>
                    <a:pt x="1744" y="193"/>
                  </a:lnTo>
                  <a:lnTo>
                    <a:pt x="1731" y="79"/>
                  </a:lnTo>
                  <a:lnTo>
                    <a:pt x="1729" y="53"/>
                  </a:lnTo>
                  <a:lnTo>
                    <a:pt x="1730" y="51"/>
                  </a:lnTo>
                  <a:lnTo>
                    <a:pt x="1733" y="47"/>
                  </a:lnTo>
                  <a:lnTo>
                    <a:pt x="1747" y="47"/>
                  </a:lnTo>
                  <a:lnTo>
                    <a:pt x="1762" y="51"/>
                  </a:lnTo>
                  <a:lnTo>
                    <a:pt x="1777" y="55"/>
                  </a:lnTo>
                  <a:lnTo>
                    <a:pt x="1792" y="56"/>
                  </a:lnTo>
                  <a:lnTo>
                    <a:pt x="1811" y="56"/>
                  </a:lnTo>
                  <a:lnTo>
                    <a:pt x="1861" y="58"/>
                  </a:lnTo>
                  <a:lnTo>
                    <a:pt x="1893" y="58"/>
                  </a:lnTo>
                  <a:lnTo>
                    <a:pt x="1927" y="58"/>
                  </a:lnTo>
                  <a:lnTo>
                    <a:pt x="1929" y="84"/>
                  </a:lnTo>
                  <a:lnTo>
                    <a:pt x="1929" y="20"/>
                  </a:lnTo>
                  <a:lnTo>
                    <a:pt x="1925" y="18"/>
                  </a:lnTo>
                  <a:lnTo>
                    <a:pt x="1920" y="15"/>
                  </a:lnTo>
                  <a:lnTo>
                    <a:pt x="1917" y="14"/>
                  </a:lnTo>
                  <a:lnTo>
                    <a:pt x="1917" y="30"/>
                  </a:lnTo>
                  <a:lnTo>
                    <a:pt x="1915" y="40"/>
                  </a:lnTo>
                  <a:lnTo>
                    <a:pt x="1883" y="45"/>
                  </a:lnTo>
                  <a:lnTo>
                    <a:pt x="1852" y="46"/>
                  </a:lnTo>
                  <a:lnTo>
                    <a:pt x="1821" y="44"/>
                  </a:lnTo>
                  <a:lnTo>
                    <a:pt x="1776" y="41"/>
                  </a:lnTo>
                  <a:lnTo>
                    <a:pt x="1763" y="38"/>
                  </a:lnTo>
                  <a:lnTo>
                    <a:pt x="1751" y="34"/>
                  </a:lnTo>
                  <a:lnTo>
                    <a:pt x="1740" y="25"/>
                  </a:lnTo>
                  <a:lnTo>
                    <a:pt x="1742" y="21"/>
                  </a:lnTo>
                  <a:lnTo>
                    <a:pt x="1744" y="18"/>
                  </a:lnTo>
                  <a:lnTo>
                    <a:pt x="1845" y="19"/>
                  </a:lnTo>
                  <a:lnTo>
                    <a:pt x="1878" y="20"/>
                  </a:lnTo>
                  <a:lnTo>
                    <a:pt x="1887" y="21"/>
                  </a:lnTo>
                  <a:lnTo>
                    <a:pt x="1897" y="24"/>
                  </a:lnTo>
                  <a:lnTo>
                    <a:pt x="1907" y="27"/>
                  </a:lnTo>
                  <a:lnTo>
                    <a:pt x="1917" y="30"/>
                  </a:lnTo>
                  <a:lnTo>
                    <a:pt x="1917" y="14"/>
                  </a:lnTo>
                  <a:lnTo>
                    <a:pt x="1902" y="10"/>
                  </a:lnTo>
                  <a:lnTo>
                    <a:pt x="1864" y="5"/>
                  </a:lnTo>
                  <a:lnTo>
                    <a:pt x="1825" y="1"/>
                  </a:lnTo>
                  <a:lnTo>
                    <a:pt x="1786" y="0"/>
                  </a:lnTo>
                  <a:lnTo>
                    <a:pt x="1747" y="1"/>
                  </a:lnTo>
                  <a:lnTo>
                    <a:pt x="1731" y="4"/>
                  </a:lnTo>
                  <a:lnTo>
                    <a:pt x="1720" y="12"/>
                  </a:lnTo>
                  <a:lnTo>
                    <a:pt x="1714" y="24"/>
                  </a:lnTo>
                  <a:lnTo>
                    <a:pt x="1714" y="25"/>
                  </a:lnTo>
                  <a:lnTo>
                    <a:pt x="1713" y="37"/>
                  </a:lnTo>
                  <a:lnTo>
                    <a:pt x="1713" y="42"/>
                  </a:lnTo>
                  <a:lnTo>
                    <a:pt x="1714" y="60"/>
                  </a:lnTo>
                  <a:lnTo>
                    <a:pt x="1716" y="80"/>
                  </a:lnTo>
                  <a:lnTo>
                    <a:pt x="1721" y="118"/>
                  </a:lnTo>
                  <a:lnTo>
                    <a:pt x="1733" y="224"/>
                  </a:lnTo>
                  <a:lnTo>
                    <a:pt x="1717" y="230"/>
                  </a:lnTo>
                  <a:lnTo>
                    <a:pt x="1703" y="235"/>
                  </a:lnTo>
                  <a:lnTo>
                    <a:pt x="1690" y="241"/>
                  </a:lnTo>
                  <a:lnTo>
                    <a:pt x="1678" y="247"/>
                  </a:lnTo>
                  <a:lnTo>
                    <a:pt x="1668" y="257"/>
                  </a:lnTo>
                  <a:lnTo>
                    <a:pt x="1664" y="270"/>
                  </a:lnTo>
                  <a:lnTo>
                    <a:pt x="1666" y="283"/>
                  </a:lnTo>
                  <a:lnTo>
                    <a:pt x="1675" y="294"/>
                  </a:lnTo>
                  <a:lnTo>
                    <a:pt x="1679" y="299"/>
                  </a:lnTo>
                  <a:lnTo>
                    <a:pt x="1684" y="302"/>
                  </a:lnTo>
                  <a:lnTo>
                    <a:pt x="1690" y="305"/>
                  </a:lnTo>
                  <a:lnTo>
                    <a:pt x="1754" y="329"/>
                  </a:lnTo>
                  <a:lnTo>
                    <a:pt x="1820" y="340"/>
                  </a:lnTo>
                  <a:lnTo>
                    <a:pt x="1886" y="338"/>
                  </a:lnTo>
                  <a:lnTo>
                    <a:pt x="1935" y="326"/>
                  </a:lnTo>
                  <a:lnTo>
                    <a:pt x="1953" y="321"/>
                  </a:lnTo>
                  <a:lnTo>
                    <a:pt x="1963" y="318"/>
                  </a:lnTo>
                  <a:lnTo>
                    <a:pt x="1972" y="312"/>
                  </a:lnTo>
                  <a:lnTo>
                    <a:pt x="1981" y="306"/>
                  </a:lnTo>
                  <a:lnTo>
                    <a:pt x="1991" y="295"/>
                  </a:lnTo>
                  <a:lnTo>
                    <a:pt x="1995" y="283"/>
                  </a:lnTo>
                  <a:lnTo>
                    <a:pt x="1994" y="270"/>
                  </a:lnTo>
                  <a:lnTo>
                    <a:pt x="1988" y="257"/>
                  </a:lnTo>
                  <a:lnTo>
                    <a:pt x="1982" y="250"/>
                  </a:lnTo>
                  <a:lnTo>
                    <a:pt x="1982" y="280"/>
                  </a:lnTo>
                  <a:lnTo>
                    <a:pt x="1976" y="290"/>
                  </a:lnTo>
                  <a:lnTo>
                    <a:pt x="1969" y="298"/>
                  </a:lnTo>
                  <a:lnTo>
                    <a:pt x="1960" y="303"/>
                  </a:lnTo>
                  <a:lnTo>
                    <a:pt x="1950" y="307"/>
                  </a:lnTo>
                  <a:lnTo>
                    <a:pt x="1886" y="323"/>
                  </a:lnTo>
                  <a:lnTo>
                    <a:pt x="1822" y="326"/>
                  </a:lnTo>
                  <a:lnTo>
                    <a:pt x="1759" y="315"/>
                  </a:lnTo>
                  <a:lnTo>
                    <a:pt x="1696" y="292"/>
                  </a:lnTo>
                  <a:lnTo>
                    <a:pt x="1695" y="292"/>
                  </a:lnTo>
                  <a:lnTo>
                    <a:pt x="1693" y="291"/>
                  </a:lnTo>
                  <a:lnTo>
                    <a:pt x="1692" y="290"/>
                  </a:lnTo>
                  <a:lnTo>
                    <a:pt x="1683" y="281"/>
                  </a:lnTo>
                  <a:lnTo>
                    <a:pt x="1680" y="271"/>
                  </a:lnTo>
                  <a:lnTo>
                    <a:pt x="1683" y="262"/>
                  </a:lnTo>
                  <a:lnTo>
                    <a:pt x="1693" y="254"/>
                  </a:lnTo>
                  <a:lnTo>
                    <a:pt x="1702" y="250"/>
                  </a:lnTo>
                  <a:lnTo>
                    <a:pt x="1712" y="247"/>
                  </a:lnTo>
                  <a:lnTo>
                    <a:pt x="1722" y="246"/>
                  </a:lnTo>
                  <a:lnTo>
                    <a:pt x="1734" y="247"/>
                  </a:lnTo>
                  <a:lnTo>
                    <a:pt x="1742" y="283"/>
                  </a:lnTo>
                  <a:lnTo>
                    <a:pt x="1768" y="292"/>
                  </a:lnTo>
                  <a:lnTo>
                    <a:pt x="1794" y="298"/>
                  </a:lnTo>
                  <a:lnTo>
                    <a:pt x="1821" y="302"/>
                  </a:lnTo>
                  <a:lnTo>
                    <a:pt x="1849" y="303"/>
                  </a:lnTo>
                  <a:lnTo>
                    <a:pt x="1861" y="301"/>
                  </a:lnTo>
                  <a:lnTo>
                    <a:pt x="1874" y="299"/>
                  </a:lnTo>
                  <a:lnTo>
                    <a:pt x="1886" y="296"/>
                  </a:lnTo>
                  <a:lnTo>
                    <a:pt x="1898" y="292"/>
                  </a:lnTo>
                  <a:lnTo>
                    <a:pt x="1903" y="291"/>
                  </a:lnTo>
                  <a:lnTo>
                    <a:pt x="1904" y="288"/>
                  </a:lnTo>
                  <a:lnTo>
                    <a:pt x="1907" y="281"/>
                  </a:lnTo>
                  <a:lnTo>
                    <a:pt x="1910" y="277"/>
                  </a:lnTo>
                  <a:lnTo>
                    <a:pt x="1912" y="275"/>
                  </a:lnTo>
                  <a:lnTo>
                    <a:pt x="1919" y="271"/>
                  </a:lnTo>
                  <a:lnTo>
                    <a:pt x="1923" y="262"/>
                  </a:lnTo>
                  <a:lnTo>
                    <a:pt x="1926" y="251"/>
                  </a:lnTo>
                  <a:lnTo>
                    <a:pt x="1933" y="242"/>
                  </a:lnTo>
                  <a:lnTo>
                    <a:pt x="1949" y="245"/>
                  </a:lnTo>
                  <a:lnTo>
                    <a:pt x="1963" y="252"/>
                  </a:lnTo>
                  <a:lnTo>
                    <a:pt x="1975" y="263"/>
                  </a:lnTo>
                  <a:lnTo>
                    <a:pt x="1982" y="280"/>
                  </a:lnTo>
                  <a:lnTo>
                    <a:pt x="1982" y="250"/>
                  </a:lnTo>
                  <a:lnTo>
                    <a:pt x="1982" y="249"/>
                  </a:lnTo>
                  <a:lnTo>
                    <a:pt x="1973" y="242"/>
                  </a:lnTo>
                  <a:lnTo>
                    <a:pt x="1972" y="242"/>
                  </a:lnTo>
                  <a:lnTo>
                    <a:pt x="1957" y="232"/>
                  </a:lnTo>
                  <a:lnTo>
                    <a:pt x="1947" y="231"/>
                  </a:lnTo>
                  <a:lnTo>
                    <a:pt x="1935" y="223"/>
                  </a:lnTo>
                  <a:lnTo>
                    <a:pt x="1931" y="216"/>
                  </a:lnTo>
                  <a:lnTo>
                    <a:pt x="1932" y="207"/>
                  </a:lnTo>
                  <a:lnTo>
                    <a:pt x="1937" y="199"/>
                  </a:lnTo>
                  <a:lnTo>
                    <a:pt x="1941" y="198"/>
                  </a:lnTo>
                  <a:lnTo>
                    <a:pt x="1952" y="197"/>
                  </a:lnTo>
                  <a:lnTo>
                    <a:pt x="1962" y="196"/>
                  </a:lnTo>
                  <a:lnTo>
                    <a:pt x="1972" y="195"/>
                  </a:lnTo>
                  <a:lnTo>
                    <a:pt x="1982" y="193"/>
                  </a:lnTo>
                  <a:lnTo>
                    <a:pt x="1995" y="190"/>
                  </a:lnTo>
                  <a:lnTo>
                    <a:pt x="2004" y="184"/>
                  </a:lnTo>
                  <a:lnTo>
                    <a:pt x="2009" y="175"/>
                  </a:lnTo>
                  <a:lnTo>
                    <a:pt x="2010" y="167"/>
                  </a:lnTo>
                  <a:lnTo>
                    <a:pt x="2011" y="163"/>
                  </a:lnTo>
                  <a:lnTo>
                    <a:pt x="2011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50" name="docshape25">
              <a:extLst>
                <a:ext uri="{FF2B5EF4-FFF2-40B4-BE49-F238E27FC236}">
                  <a16:creationId xmlns:a16="http://schemas.microsoft.com/office/drawing/2014/main" id="{F040CF84-2380-4A4E-85FF-8691ACB0EF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8" y="6634"/>
              <a:ext cx="310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docshape26">
              <a:extLst>
                <a:ext uri="{FF2B5EF4-FFF2-40B4-BE49-F238E27FC236}">
                  <a16:creationId xmlns:a16="http://schemas.microsoft.com/office/drawing/2014/main" id="{62BA7CF3-4305-4B72-98BD-18EDA76EB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3" y="6499"/>
              <a:ext cx="1338" cy="1659"/>
            </a:xfrm>
            <a:custGeom>
              <a:avLst/>
              <a:gdLst>
                <a:gd name="T0" fmla="+- 0 4967 4914"/>
                <a:gd name="T1" fmla="*/ T0 w 1338"/>
                <a:gd name="T2" fmla="+- 0 6706 6500"/>
                <a:gd name="T3" fmla="*/ 6706 h 1659"/>
                <a:gd name="T4" fmla="+- 0 4955 4914"/>
                <a:gd name="T5" fmla="*/ T4 w 1338"/>
                <a:gd name="T6" fmla="+- 0 6714 6500"/>
                <a:gd name="T7" fmla="*/ 6714 h 1659"/>
                <a:gd name="T8" fmla="+- 0 4949 4914"/>
                <a:gd name="T9" fmla="*/ T8 w 1338"/>
                <a:gd name="T10" fmla="+- 0 6716 6500"/>
                <a:gd name="T11" fmla="*/ 6716 h 1659"/>
                <a:gd name="T12" fmla="+- 0 4946 4914"/>
                <a:gd name="T13" fmla="*/ T12 w 1338"/>
                <a:gd name="T14" fmla="+- 0 6719 6500"/>
                <a:gd name="T15" fmla="*/ 6719 h 1659"/>
                <a:gd name="T16" fmla="+- 0 4935 4914"/>
                <a:gd name="T17" fmla="*/ T16 w 1338"/>
                <a:gd name="T18" fmla="+- 0 6737 6500"/>
                <a:gd name="T19" fmla="*/ 6737 h 1659"/>
                <a:gd name="T20" fmla="+- 0 4926 4914"/>
                <a:gd name="T21" fmla="*/ T20 w 1338"/>
                <a:gd name="T22" fmla="+- 0 6755 6500"/>
                <a:gd name="T23" fmla="*/ 6755 h 1659"/>
                <a:gd name="T24" fmla="+- 0 4919 4914"/>
                <a:gd name="T25" fmla="*/ T24 w 1338"/>
                <a:gd name="T26" fmla="+- 0 6774 6500"/>
                <a:gd name="T27" fmla="*/ 6774 h 1659"/>
                <a:gd name="T28" fmla="+- 0 4914 4914"/>
                <a:gd name="T29" fmla="*/ T28 w 1338"/>
                <a:gd name="T30" fmla="+- 0 6794 6500"/>
                <a:gd name="T31" fmla="*/ 6794 h 1659"/>
                <a:gd name="T32" fmla="+- 0 4914 4914"/>
                <a:gd name="T33" fmla="*/ T32 w 1338"/>
                <a:gd name="T34" fmla="+- 0 6796 6500"/>
                <a:gd name="T35" fmla="*/ 6796 h 1659"/>
                <a:gd name="T36" fmla="+- 0 4918 4914"/>
                <a:gd name="T37" fmla="*/ T36 w 1338"/>
                <a:gd name="T38" fmla="+- 0 6800 6500"/>
                <a:gd name="T39" fmla="*/ 6800 h 1659"/>
                <a:gd name="T40" fmla="+- 0 4921 4914"/>
                <a:gd name="T41" fmla="*/ T40 w 1338"/>
                <a:gd name="T42" fmla="+- 0 6804 6500"/>
                <a:gd name="T43" fmla="*/ 6804 h 1659"/>
                <a:gd name="T44" fmla="+- 0 4967 4914"/>
                <a:gd name="T45" fmla="*/ T44 w 1338"/>
                <a:gd name="T46" fmla="+- 0 6706 6500"/>
                <a:gd name="T47" fmla="*/ 6706 h 1659"/>
                <a:gd name="T48" fmla="+- 0 5189 4914"/>
                <a:gd name="T49" fmla="*/ T48 w 1338"/>
                <a:gd name="T50" fmla="+- 0 8089 6500"/>
                <a:gd name="T51" fmla="*/ 8089 h 1659"/>
                <a:gd name="T52" fmla="+- 0 5184 4914"/>
                <a:gd name="T53" fmla="*/ T52 w 1338"/>
                <a:gd name="T54" fmla="+- 0 8078 6500"/>
                <a:gd name="T55" fmla="*/ 8078 h 1659"/>
                <a:gd name="T56" fmla="+- 0 5180 4914"/>
                <a:gd name="T57" fmla="*/ T56 w 1338"/>
                <a:gd name="T58" fmla="+- 0 8068 6500"/>
                <a:gd name="T59" fmla="*/ 8068 h 1659"/>
                <a:gd name="T60" fmla="+- 0 5172 4914"/>
                <a:gd name="T61" fmla="*/ T60 w 1338"/>
                <a:gd name="T62" fmla="+- 0 8054 6500"/>
                <a:gd name="T63" fmla="*/ 8054 h 1659"/>
                <a:gd name="T64" fmla="+- 0 5167 4914"/>
                <a:gd name="T65" fmla="*/ T64 w 1338"/>
                <a:gd name="T66" fmla="+- 0 8048 6500"/>
                <a:gd name="T67" fmla="*/ 8048 h 1659"/>
                <a:gd name="T68" fmla="+- 0 5159 4914"/>
                <a:gd name="T69" fmla="*/ T68 w 1338"/>
                <a:gd name="T70" fmla="+- 0 8057 6500"/>
                <a:gd name="T71" fmla="*/ 8057 h 1659"/>
                <a:gd name="T72" fmla="+- 0 5180 4914"/>
                <a:gd name="T73" fmla="*/ T72 w 1338"/>
                <a:gd name="T74" fmla="+- 0 8093 6500"/>
                <a:gd name="T75" fmla="*/ 8093 h 1659"/>
                <a:gd name="T76" fmla="+- 0 5189 4914"/>
                <a:gd name="T77" fmla="*/ T76 w 1338"/>
                <a:gd name="T78" fmla="+- 0 8089 6500"/>
                <a:gd name="T79" fmla="*/ 8089 h 1659"/>
                <a:gd name="T80" fmla="+- 0 5649 4914"/>
                <a:gd name="T81" fmla="*/ T80 w 1338"/>
                <a:gd name="T82" fmla="+- 0 6506 6500"/>
                <a:gd name="T83" fmla="*/ 6506 h 1659"/>
                <a:gd name="T84" fmla="+- 0 5624 4914"/>
                <a:gd name="T85" fmla="*/ T84 w 1338"/>
                <a:gd name="T86" fmla="+- 0 6502 6500"/>
                <a:gd name="T87" fmla="*/ 6502 h 1659"/>
                <a:gd name="T88" fmla="+- 0 5589 4914"/>
                <a:gd name="T89" fmla="*/ T88 w 1338"/>
                <a:gd name="T90" fmla="+- 0 6500 6500"/>
                <a:gd name="T91" fmla="*/ 6500 h 1659"/>
                <a:gd name="T92" fmla="+- 0 5553 4914"/>
                <a:gd name="T93" fmla="*/ T92 w 1338"/>
                <a:gd name="T94" fmla="+- 0 6500 6500"/>
                <a:gd name="T95" fmla="*/ 6500 h 1659"/>
                <a:gd name="T96" fmla="+- 0 5520 4914"/>
                <a:gd name="T97" fmla="*/ T96 w 1338"/>
                <a:gd name="T98" fmla="+- 0 6504 6500"/>
                <a:gd name="T99" fmla="*/ 6504 h 1659"/>
                <a:gd name="T100" fmla="+- 0 5515 4914"/>
                <a:gd name="T101" fmla="*/ T100 w 1338"/>
                <a:gd name="T102" fmla="+- 0 6505 6500"/>
                <a:gd name="T103" fmla="*/ 6505 h 1659"/>
                <a:gd name="T104" fmla="+- 0 5510 4914"/>
                <a:gd name="T105" fmla="*/ T104 w 1338"/>
                <a:gd name="T106" fmla="+- 0 6509 6500"/>
                <a:gd name="T107" fmla="*/ 6509 h 1659"/>
                <a:gd name="T108" fmla="+- 0 5502 4914"/>
                <a:gd name="T109" fmla="*/ T108 w 1338"/>
                <a:gd name="T110" fmla="+- 0 6514 6500"/>
                <a:gd name="T111" fmla="*/ 6514 h 1659"/>
                <a:gd name="T112" fmla="+- 0 5535 4914"/>
                <a:gd name="T113" fmla="*/ T112 w 1338"/>
                <a:gd name="T114" fmla="+- 0 6516 6500"/>
                <a:gd name="T115" fmla="*/ 6516 h 1659"/>
                <a:gd name="T116" fmla="+- 0 5578 4914"/>
                <a:gd name="T117" fmla="*/ T116 w 1338"/>
                <a:gd name="T118" fmla="+- 0 6514 6500"/>
                <a:gd name="T119" fmla="*/ 6514 h 1659"/>
                <a:gd name="T120" fmla="+- 0 5619 4914"/>
                <a:gd name="T121" fmla="*/ T120 w 1338"/>
                <a:gd name="T122" fmla="+- 0 6511 6500"/>
                <a:gd name="T123" fmla="*/ 6511 h 1659"/>
                <a:gd name="T124" fmla="+- 0 5649 4914"/>
                <a:gd name="T125" fmla="*/ T124 w 1338"/>
                <a:gd name="T126" fmla="+- 0 6506 6500"/>
                <a:gd name="T127" fmla="*/ 6506 h 1659"/>
                <a:gd name="T128" fmla="+- 0 6168 4914"/>
                <a:gd name="T129" fmla="*/ T128 w 1338"/>
                <a:gd name="T130" fmla="+- 0 6586 6500"/>
                <a:gd name="T131" fmla="*/ 6586 h 1659"/>
                <a:gd name="T132" fmla="+- 0 6159 4914"/>
                <a:gd name="T133" fmla="*/ T132 w 1338"/>
                <a:gd name="T134" fmla="+- 0 6577 6500"/>
                <a:gd name="T135" fmla="*/ 6577 h 1659"/>
                <a:gd name="T136" fmla="+- 0 6149 4914"/>
                <a:gd name="T137" fmla="*/ T136 w 1338"/>
                <a:gd name="T138" fmla="+- 0 6571 6500"/>
                <a:gd name="T139" fmla="*/ 6571 h 1659"/>
                <a:gd name="T140" fmla="+- 0 6127 4914"/>
                <a:gd name="T141" fmla="*/ T140 w 1338"/>
                <a:gd name="T142" fmla="+- 0 6563 6500"/>
                <a:gd name="T143" fmla="*/ 6563 h 1659"/>
                <a:gd name="T144" fmla="+- 0 6106 4914"/>
                <a:gd name="T145" fmla="*/ T144 w 1338"/>
                <a:gd name="T146" fmla="+- 0 6554 6500"/>
                <a:gd name="T147" fmla="*/ 6554 h 1659"/>
                <a:gd name="T148" fmla="+- 0 6095 4914"/>
                <a:gd name="T149" fmla="*/ T148 w 1338"/>
                <a:gd name="T150" fmla="+- 0 6550 6500"/>
                <a:gd name="T151" fmla="*/ 6550 h 1659"/>
                <a:gd name="T152" fmla="+- 0 6084 4914"/>
                <a:gd name="T153" fmla="*/ T152 w 1338"/>
                <a:gd name="T154" fmla="+- 0 6547 6500"/>
                <a:gd name="T155" fmla="*/ 6547 h 1659"/>
                <a:gd name="T156" fmla="+- 0 6073 4914"/>
                <a:gd name="T157" fmla="*/ T156 w 1338"/>
                <a:gd name="T158" fmla="+- 0 6543 6500"/>
                <a:gd name="T159" fmla="*/ 6543 h 1659"/>
                <a:gd name="T160" fmla="+- 0 6062 4914"/>
                <a:gd name="T161" fmla="*/ T160 w 1338"/>
                <a:gd name="T162" fmla="+- 0 6539 6500"/>
                <a:gd name="T163" fmla="*/ 6539 h 1659"/>
                <a:gd name="T164" fmla="+- 0 6049 4914"/>
                <a:gd name="T165" fmla="*/ T164 w 1338"/>
                <a:gd name="T166" fmla="+- 0 6538 6500"/>
                <a:gd name="T167" fmla="*/ 6538 h 1659"/>
                <a:gd name="T168" fmla="+- 0 6035 4914"/>
                <a:gd name="T169" fmla="*/ T168 w 1338"/>
                <a:gd name="T170" fmla="+- 0 6543 6500"/>
                <a:gd name="T171" fmla="*/ 6543 h 1659"/>
                <a:gd name="T172" fmla="+- 0 6160 4914"/>
                <a:gd name="T173" fmla="*/ T172 w 1338"/>
                <a:gd name="T174" fmla="+- 0 6590 6500"/>
                <a:gd name="T175" fmla="*/ 6590 h 1659"/>
                <a:gd name="T176" fmla="+- 0 6163 4914"/>
                <a:gd name="T177" fmla="*/ T176 w 1338"/>
                <a:gd name="T178" fmla="+- 0 6588 6500"/>
                <a:gd name="T179" fmla="*/ 6588 h 1659"/>
                <a:gd name="T180" fmla="+- 0 6168 4914"/>
                <a:gd name="T181" fmla="*/ T180 w 1338"/>
                <a:gd name="T182" fmla="+- 0 6586 6500"/>
                <a:gd name="T183" fmla="*/ 6586 h 1659"/>
                <a:gd name="T184" fmla="+- 0 6252 4914"/>
                <a:gd name="T185" fmla="*/ T184 w 1338"/>
                <a:gd name="T186" fmla="+- 0 8111 6500"/>
                <a:gd name="T187" fmla="*/ 8111 h 1659"/>
                <a:gd name="T188" fmla="+- 0 6238 4914"/>
                <a:gd name="T189" fmla="*/ T188 w 1338"/>
                <a:gd name="T190" fmla="+- 0 8122 6500"/>
                <a:gd name="T191" fmla="*/ 8122 h 1659"/>
                <a:gd name="T192" fmla="+- 0 6231 4914"/>
                <a:gd name="T193" fmla="*/ T192 w 1338"/>
                <a:gd name="T194" fmla="+- 0 8131 6500"/>
                <a:gd name="T195" fmla="*/ 8131 h 1659"/>
                <a:gd name="T196" fmla="+- 0 6228 4914"/>
                <a:gd name="T197" fmla="*/ T196 w 1338"/>
                <a:gd name="T198" fmla="+- 0 8142 6500"/>
                <a:gd name="T199" fmla="*/ 8142 h 1659"/>
                <a:gd name="T200" fmla="+- 0 6226 4914"/>
                <a:gd name="T201" fmla="*/ T200 w 1338"/>
                <a:gd name="T202" fmla="+- 0 8158 6500"/>
                <a:gd name="T203" fmla="*/ 8158 h 1659"/>
                <a:gd name="T204" fmla="+- 0 6236 4914"/>
                <a:gd name="T205" fmla="*/ T204 w 1338"/>
                <a:gd name="T206" fmla="+- 0 8147 6500"/>
                <a:gd name="T207" fmla="*/ 8147 h 1659"/>
                <a:gd name="T208" fmla="+- 0 6244 4914"/>
                <a:gd name="T209" fmla="*/ T208 w 1338"/>
                <a:gd name="T210" fmla="+- 0 8136 6500"/>
                <a:gd name="T211" fmla="*/ 8136 h 1659"/>
                <a:gd name="T212" fmla="+- 0 6249 4914"/>
                <a:gd name="T213" fmla="*/ T212 w 1338"/>
                <a:gd name="T214" fmla="+- 0 8124 6500"/>
                <a:gd name="T215" fmla="*/ 8124 h 1659"/>
                <a:gd name="T216" fmla="+- 0 6252 4914"/>
                <a:gd name="T217" fmla="*/ T216 w 1338"/>
                <a:gd name="T218" fmla="+- 0 8111 6500"/>
                <a:gd name="T219" fmla="*/ 8111 h 16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1338" h="1659">
                  <a:moveTo>
                    <a:pt x="53" y="206"/>
                  </a:moveTo>
                  <a:lnTo>
                    <a:pt x="41" y="214"/>
                  </a:lnTo>
                  <a:lnTo>
                    <a:pt x="35" y="216"/>
                  </a:lnTo>
                  <a:lnTo>
                    <a:pt x="32" y="219"/>
                  </a:lnTo>
                  <a:lnTo>
                    <a:pt x="21" y="237"/>
                  </a:lnTo>
                  <a:lnTo>
                    <a:pt x="12" y="255"/>
                  </a:lnTo>
                  <a:lnTo>
                    <a:pt x="5" y="274"/>
                  </a:lnTo>
                  <a:lnTo>
                    <a:pt x="0" y="294"/>
                  </a:lnTo>
                  <a:lnTo>
                    <a:pt x="0" y="296"/>
                  </a:lnTo>
                  <a:lnTo>
                    <a:pt x="4" y="300"/>
                  </a:lnTo>
                  <a:lnTo>
                    <a:pt x="7" y="304"/>
                  </a:lnTo>
                  <a:lnTo>
                    <a:pt x="53" y="206"/>
                  </a:lnTo>
                  <a:close/>
                  <a:moveTo>
                    <a:pt x="275" y="1589"/>
                  </a:moveTo>
                  <a:lnTo>
                    <a:pt x="270" y="1578"/>
                  </a:lnTo>
                  <a:lnTo>
                    <a:pt x="266" y="1568"/>
                  </a:lnTo>
                  <a:lnTo>
                    <a:pt x="258" y="1554"/>
                  </a:lnTo>
                  <a:lnTo>
                    <a:pt x="253" y="1548"/>
                  </a:lnTo>
                  <a:lnTo>
                    <a:pt x="245" y="1557"/>
                  </a:lnTo>
                  <a:lnTo>
                    <a:pt x="266" y="1593"/>
                  </a:lnTo>
                  <a:lnTo>
                    <a:pt x="275" y="1589"/>
                  </a:lnTo>
                  <a:close/>
                  <a:moveTo>
                    <a:pt x="735" y="6"/>
                  </a:moveTo>
                  <a:lnTo>
                    <a:pt x="710" y="2"/>
                  </a:lnTo>
                  <a:lnTo>
                    <a:pt x="675" y="0"/>
                  </a:lnTo>
                  <a:lnTo>
                    <a:pt x="639" y="0"/>
                  </a:lnTo>
                  <a:lnTo>
                    <a:pt x="606" y="4"/>
                  </a:lnTo>
                  <a:lnTo>
                    <a:pt x="601" y="5"/>
                  </a:lnTo>
                  <a:lnTo>
                    <a:pt x="596" y="9"/>
                  </a:lnTo>
                  <a:lnTo>
                    <a:pt x="588" y="14"/>
                  </a:lnTo>
                  <a:lnTo>
                    <a:pt x="621" y="16"/>
                  </a:lnTo>
                  <a:lnTo>
                    <a:pt x="664" y="14"/>
                  </a:lnTo>
                  <a:lnTo>
                    <a:pt x="705" y="11"/>
                  </a:lnTo>
                  <a:lnTo>
                    <a:pt x="735" y="6"/>
                  </a:lnTo>
                  <a:close/>
                  <a:moveTo>
                    <a:pt x="1254" y="86"/>
                  </a:moveTo>
                  <a:lnTo>
                    <a:pt x="1245" y="77"/>
                  </a:lnTo>
                  <a:lnTo>
                    <a:pt x="1235" y="71"/>
                  </a:lnTo>
                  <a:lnTo>
                    <a:pt x="1213" y="63"/>
                  </a:lnTo>
                  <a:lnTo>
                    <a:pt x="1192" y="54"/>
                  </a:lnTo>
                  <a:lnTo>
                    <a:pt x="1181" y="50"/>
                  </a:lnTo>
                  <a:lnTo>
                    <a:pt x="1170" y="47"/>
                  </a:lnTo>
                  <a:lnTo>
                    <a:pt x="1159" y="43"/>
                  </a:lnTo>
                  <a:lnTo>
                    <a:pt x="1148" y="39"/>
                  </a:lnTo>
                  <a:lnTo>
                    <a:pt x="1135" y="38"/>
                  </a:lnTo>
                  <a:lnTo>
                    <a:pt x="1121" y="43"/>
                  </a:lnTo>
                  <a:lnTo>
                    <a:pt x="1246" y="90"/>
                  </a:lnTo>
                  <a:lnTo>
                    <a:pt x="1249" y="88"/>
                  </a:lnTo>
                  <a:lnTo>
                    <a:pt x="1254" y="86"/>
                  </a:lnTo>
                  <a:close/>
                  <a:moveTo>
                    <a:pt x="1338" y="1611"/>
                  </a:moveTo>
                  <a:lnTo>
                    <a:pt x="1324" y="1622"/>
                  </a:lnTo>
                  <a:lnTo>
                    <a:pt x="1317" y="1631"/>
                  </a:lnTo>
                  <a:lnTo>
                    <a:pt x="1314" y="1642"/>
                  </a:lnTo>
                  <a:lnTo>
                    <a:pt x="1312" y="1658"/>
                  </a:lnTo>
                  <a:lnTo>
                    <a:pt x="1322" y="1647"/>
                  </a:lnTo>
                  <a:lnTo>
                    <a:pt x="1330" y="1636"/>
                  </a:lnTo>
                  <a:lnTo>
                    <a:pt x="1335" y="1624"/>
                  </a:lnTo>
                  <a:lnTo>
                    <a:pt x="1338" y="16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52" name="docshape27">
              <a:extLst>
                <a:ext uri="{FF2B5EF4-FFF2-40B4-BE49-F238E27FC236}">
                  <a16:creationId xmlns:a16="http://schemas.microsoft.com/office/drawing/2014/main" id="{A3A016C2-746A-4517-9F4A-6F92C9DDB8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" y="4808"/>
              <a:ext cx="206" cy="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docshape28">
              <a:extLst>
                <a:ext uri="{FF2B5EF4-FFF2-40B4-BE49-F238E27FC236}">
                  <a16:creationId xmlns:a16="http://schemas.microsoft.com/office/drawing/2014/main" id="{E9C60A9C-1B3F-4F1C-9DB7-7E3C9EF4DA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7" y="4808"/>
              <a:ext cx="196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docshape29">
              <a:extLst>
                <a:ext uri="{FF2B5EF4-FFF2-40B4-BE49-F238E27FC236}">
                  <a16:creationId xmlns:a16="http://schemas.microsoft.com/office/drawing/2014/main" id="{32DE9817-3CA9-4FDD-96CC-26F041C50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2" y="4867"/>
              <a:ext cx="1317" cy="2249"/>
            </a:xfrm>
            <a:custGeom>
              <a:avLst/>
              <a:gdLst>
                <a:gd name="T0" fmla="+- 0 4237 4233"/>
                <a:gd name="T1" fmla="*/ T0 w 1317"/>
                <a:gd name="T2" fmla="+- 0 7114 4868"/>
                <a:gd name="T3" fmla="*/ 7114 h 2249"/>
                <a:gd name="T4" fmla="+- 0 4236 4233"/>
                <a:gd name="T5" fmla="*/ T4 w 1317"/>
                <a:gd name="T6" fmla="+- 0 7114 4868"/>
                <a:gd name="T7" fmla="*/ 7114 h 2249"/>
                <a:gd name="T8" fmla="+- 0 4235 4233"/>
                <a:gd name="T9" fmla="*/ T8 w 1317"/>
                <a:gd name="T10" fmla="+- 0 7113 4868"/>
                <a:gd name="T11" fmla="*/ 7113 h 2249"/>
                <a:gd name="T12" fmla="+- 0 4234 4233"/>
                <a:gd name="T13" fmla="*/ T12 w 1317"/>
                <a:gd name="T14" fmla="+- 0 7113 4868"/>
                <a:gd name="T15" fmla="*/ 7113 h 2249"/>
                <a:gd name="T16" fmla="+- 0 4233 4233"/>
                <a:gd name="T17" fmla="*/ T16 w 1317"/>
                <a:gd name="T18" fmla="+- 0 7113 4868"/>
                <a:gd name="T19" fmla="*/ 7113 h 2249"/>
                <a:gd name="T20" fmla="+- 0 4233 4233"/>
                <a:gd name="T21" fmla="*/ T20 w 1317"/>
                <a:gd name="T22" fmla="+- 0 7115 4868"/>
                <a:gd name="T23" fmla="*/ 7115 h 2249"/>
                <a:gd name="T24" fmla="+- 0 4233 4233"/>
                <a:gd name="T25" fmla="*/ T24 w 1317"/>
                <a:gd name="T26" fmla="+- 0 7116 4868"/>
                <a:gd name="T27" fmla="*/ 7116 h 2249"/>
                <a:gd name="T28" fmla="+- 0 4234 4233"/>
                <a:gd name="T29" fmla="*/ T28 w 1317"/>
                <a:gd name="T30" fmla="+- 0 7116 4868"/>
                <a:gd name="T31" fmla="*/ 7116 h 2249"/>
                <a:gd name="T32" fmla="+- 0 4235 4233"/>
                <a:gd name="T33" fmla="*/ T32 w 1317"/>
                <a:gd name="T34" fmla="+- 0 7117 4868"/>
                <a:gd name="T35" fmla="*/ 7117 h 2249"/>
                <a:gd name="T36" fmla="+- 0 4236 4233"/>
                <a:gd name="T37" fmla="*/ T36 w 1317"/>
                <a:gd name="T38" fmla="+- 0 7117 4868"/>
                <a:gd name="T39" fmla="*/ 7117 h 2249"/>
                <a:gd name="T40" fmla="+- 0 4236 4233"/>
                <a:gd name="T41" fmla="*/ T40 w 1317"/>
                <a:gd name="T42" fmla="+- 0 7116 4868"/>
                <a:gd name="T43" fmla="*/ 7116 h 2249"/>
                <a:gd name="T44" fmla="+- 0 4237 4233"/>
                <a:gd name="T45" fmla="*/ T44 w 1317"/>
                <a:gd name="T46" fmla="+- 0 7115 4868"/>
                <a:gd name="T47" fmla="*/ 7115 h 2249"/>
                <a:gd name="T48" fmla="+- 0 4237 4233"/>
                <a:gd name="T49" fmla="*/ T48 w 1317"/>
                <a:gd name="T50" fmla="+- 0 7114 4868"/>
                <a:gd name="T51" fmla="*/ 7114 h 2249"/>
                <a:gd name="T52" fmla="+- 0 4549 4233"/>
                <a:gd name="T53" fmla="*/ T52 w 1317"/>
                <a:gd name="T54" fmla="+- 0 4881 4868"/>
                <a:gd name="T55" fmla="*/ 4881 h 2249"/>
                <a:gd name="T56" fmla="+- 0 4545 4233"/>
                <a:gd name="T57" fmla="*/ T56 w 1317"/>
                <a:gd name="T58" fmla="+- 0 4873 4868"/>
                <a:gd name="T59" fmla="*/ 4873 h 2249"/>
                <a:gd name="T60" fmla="+- 0 4544 4233"/>
                <a:gd name="T61" fmla="*/ T60 w 1317"/>
                <a:gd name="T62" fmla="+- 0 4874 4868"/>
                <a:gd name="T63" fmla="*/ 4874 h 2249"/>
                <a:gd name="T64" fmla="+- 0 4542 4233"/>
                <a:gd name="T65" fmla="*/ T64 w 1317"/>
                <a:gd name="T66" fmla="+- 0 4875 4868"/>
                <a:gd name="T67" fmla="*/ 4875 h 2249"/>
                <a:gd name="T68" fmla="+- 0 4542 4233"/>
                <a:gd name="T69" fmla="*/ T68 w 1317"/>
                <a:gd name="T70" fmla="+- 0 4879 4868"/>
                <a:gd name="T71" fmla="*/ 4879 h 2249"/>
                <a:gd name="T72" fmla="+- 0 4543 4233"/>
                <a:gd name="T73" fmla="*/ T72 w 1317"/>
                <a:gd name="T74" fmla="+- 0 4881 4868"/>
                <a:gd name="T75" fmla="*/ 4881 h 2249"/>
                <a:gd name="T76" fmla="+- 0 4543 4233"/>
                <a:gd name="T77" fmla="*/ T76 w 1317"/>
                <a:gd name="T78" fmla="+- 0 4883 4868"/>
                <a:gd name="T79" fmla="*/ 4883 h 2249"/>
                <a:gd name="T80" fmla="+- 0 4549 4233"/>
                <a:gd name="T81" fmla="*/ T80 w 1317"/>
                <a:gd name="T82" fmla="+- 0 4881 4868"/>
                <a:gd name="T83" fmla="*/ 4881 h 2249"/>
                <a:gd name="T84" fmla="+- 0 4594 4233"/>
                <a:gd name="T85" fmla="*/ T84 w 1317"/>
                <a:gd name="T86" fmla="+- 0 4893 4868"/>
                <a:gd name="T87" fmla="*/ 4893 h 2249"/>
                <a:gd name="T88" fmla="+- 0 4581 4233"/>
                <a:gd name="T89" fmla="*/ T88 w 1317"/>
                <a:gd name="T90" fmla="+- 0 4871 4868"/>
                <a:gd name="T91" fmla="*/ 4871 h 2249"/>
                <a:gd name="T92" fmla="+- 0 4568 4233"/>
                <a:gd name="T93" fmla="*/ T92 w 1317"/>
                <a:gd name="T94" fmla="+- 0 4868 4868"/>
                <a:gd name="T95" fmla="*/ 4868 h 2249"/>
                <a:gd name="T96" fmla="+- 0 4561 4233"/>
                <a:gd name="T97" fmla="*/ T96 w 1317"/>
                <a:gd name="T98" fmla="+- 0 4874 4868"/>
                <a:gd name="T99" fmla="*/ 4874 h 2249"/>
                <a:gd name="T100" fmla="+- 0 4574 4233"/>
                <a:gd name="T101" fmla="*/ T100 w 1317"/>
                <a:gd name="T102" fmla="+- 0 4903 4868"/>
                <a:gd name="T103" fmla="*/ 4903 h 2249"/>
                <a:gd name="T104" fmla="+- 0 4586 4233"/>
                <a:gd name="T105" fmla="*/ T104 w 1317"/>
                <a:gd name="T106" fmla="+- 0 4898 4868"/>
                <a:gd name="T107" fmla="*/ 4898 h 2249"/>
                <a:gd name="T108" fmla="+- 0 4594 4233"/>
                <a:gd name="T109" fmla="*/ T108 w 1317"/>
                <a:gd name="T110" fmla="+- 0 4893 4868"/>
                <a:gd name="T111" fmla="*/ 4893 h 2249"/>
                <a:gd name="T112" fmla="+- 0 5549 4233"/>
                <a:gd name="T113" fmla="*/ T112 w 1317"/>
                <a:gd name="T114" fmla="+- 0 5972 4868"/>
                <a:gd name="T115" fmla="*/ 5972 h 2249"/>
                <a:gd name="T116" fmla="+- 0 5548 4233"/>
                <a:gd name="T117" fmla="*/ T116 w 1317"/>
                <a:gd name="T118" fmla="+- 0 5970 4868"/>
                <a:gd name="T119" fmla="*/ 5970 h 2249"/>
                <a:gd name="T120" fmla="+- 0 5546 4233"/>
                <a:gd name="T121" fmla="*/ T120 w 1317"/>
                <a:gd name="T122" fmla="+- 0 5968 4868"/>
                <a:gd name="T123" fmla="*/ 5968 h 2249"/>
                <a:gd name="T124" fmla="+- 0 5544 4233"/>
                <a:gd name="T125" fmla="*/ T124 w 1317"/>
                <a:gd name="T126" fmla="+- 0 5967 4868"/>
                <a:gd name="T127" fmla="*/ 5967 h 2249"/>
                <a:gd name="T128" fmla="+- 0 5538 4233"/>
                <a:gd name="T129" fmla="*/ T128 w 1317"/>
                <a:gd name="T130" fmla="+- 0 5971 4868"/>
                <a:gd name="T131" fmla="*/ 5971 h 2249"/>
                <a:gd name="T132" fmla="+- 0 5539 4233"/>
                <a:gd name="T133" fmla="*/ T132 w 1317"/>
                <a:gd name="T134" fmla="+- 0 5972 4868"/>
                <a:gd name="T135" fmla="*/ 5972 h 2249"/>
                <a:gd name="T136" fmla="+- 0 5541 4233"/>
                <a:gd name="T137" fmla="*/ T136 w 1317"/>
                <a:gd name="T138" fmla="+- 0 5975 4868"/>
                <a:gd name="T139" fmla="*/ 5975 h 2249"/>
                <a:gd name="T140" fmla="+- 0 5544 4233"/>
                <a:gd name="T141" fmla="*/ T140 w 1317"/>
                <a:gd name="T142" fmla="+- 0 5974 4868"/>
                <a:gd name="T143" fmla="*/ 5974 h 2249"/>
                <a:gd name="T144" fmla="+- 0 5546 4233"/>
                <a:gd name="T145" fmla="*/ T144 w 1317"/>
                <a:gd name="T146" fmla="+- 0 5973 4868"/>
                <a:gd name="T147" fmla="*/ 5973 h 2249"/>
                <a:gd name="T148" fmla="+- 0 5549 4233"/>
                <a:gd name="T149" fmla="*/ T148 w 1317"/>
                <a:gd name="T150" fmla="+- 0 5972 4868"/>
                <a:gd name="T151" fmla="*/ 5972 h 224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</a:cxnLst>
              <a:rect l="0" t="0" r="r" b="b"/>
              <a:pathLst>
                <a:path w="1317" h="2249">
                  <a:moveTo>
                    <a:pt x="4" y="2246"/>
                  </a:moveTo>
                  <a:lnTo>
                    <a:pt x="3" y="2246"/>
                  </a:lnTo>
                  <a:lnTo>
                    <a:pt x="2" y="2245"/>
                  </a:lnTo>
                  <a:lnTo>
                    <a:pt x="1" y="2245"/>
                  </a:lnTo>
                  <a:lnTo>
                    <a:pt x="0" y="2245"/>
                  </a:lnTo>
                  <a:lnTo>
                    <a:pt x="0" y="2247"/>
                  </a:lnTo>
                  <a:lnTo>
                    <a:pt x="0" y="2248"/>
                  </a:lnTo>
                  <a:lnTo>
                    <a:pt x="1" y="2248"/>
                  </a:lnTo>
                  <a:lnTo>
                    <a:pt x="2" y="2249"/>
                  </a:lnTo>
                  <a:lnTo>
                    <a:pt x="3" y="2249"/>
                  </a:lnTo>
                  <a:lnTo>
                    <a:pt x="3" y="2248"/>
                  </a:lnTo>
                  <a:lnTo>
                    <a:pt x="4" y="2247"/>
                  </a:lnTo>
                  <a:lnTo>
                    <a:pt x="4" y="2246"/>
                  </a:lnTo>
                  <a:close/>
                  <a:moveTo>
                    <a:pt x="316" y="13"/>
                  </a:moveTo>
                  <a:lnTo>
                    <a:pt x="312" y="5"/>
                  </a:lnTo>
                  <a:lnTo>
                    <a:pt x="311" y="6"/>
                  </a:lnTo>
                  <a:lnTo>
                    <a:pt x="309" y="7"/>
                  </a:lnTo>
                  <a:lnTo>
                    <a:pt x="309" y="11"/>
                  </a:lnTo>
                  <a:lnTo>
                    <a:pt x="310" y="13"/>
                  </a:lnTo>
                  <a:lnTo>
                    <a:pt x="310" y="15"/>
                  </a:lnTo>
                  <a:lnTo>
                    <a:pt x="316" y="13"/>
                  </a:lnTo>
                  <a:close/>
                  <a:moveTo>
                    <a:pt x="361" y="25"/>
                  </a:moveTo>
                  <a:lnTo>
                    <a:pt x="348" y="3"/>
                  </a:lnTo>
                  <a:lnTo>
                    <a:pt x="335" y="0"/>
                  </a:lnTo>
                  <a:lnTo>
                    <a:pt x="328" y="6"/>
                  </a:lnTo>
                  <a:lnTo>
                    <a:pt x="341" y="35"/>
                  </a:lnTo>
                  <a:lnTo>
                    <a:pt x="353" y="30"/>
                  </a:lnTo>
                  <a:lnTo>
                    <a:pt x="361" y="25"/>
                  </a:lnTo>
                  <a:close/>
                  <a:moveTo>
                    <a:pt x="1316" y="1104"/>
                  </a:moveTo>
                  <a:lnTo>
                    <a:pt x="1315" y="1102"/>
                  </a:lnTo>
                  <a:lnTo>
                    <a:pt x="1313" y="1100"/>
                  </a:lnTo>
                  <a:lnTo>
                    <a:pt x="1311" y="1099"/>
                  </a:lnTo>
                  <a:lnTo>
                    <a:pt x="1305" y="1103"/>
                  </a:lnTo>
                  <a:lnTo>
                    <a:pt x="1306" y="1104"/>
                  </a:lnTo>
                  <a:lnTo>
                    <a:pt x="1308" y="1107"/>
                  </a:lnTo>
                  <a:lnTo>
                    <a:pt x="1311" y="1106"/>
                  </a:lnTo>
                  <a:lnTo>
                    <a:pt x="1313" y="1105"/>
                  </a:lnTo>
                  <a:lnTo>
                    <a:pt x="1316" y="1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55" name="docshape30">
              <a:extLst>
                <a:ext uri="{FF2B5EF4-FFF2-40B4-BE49-F238E27FC236}">
                  <a16:creationId xmlns:a16="http://schemas.microsoft.com/office/drawing/2014/main" id="{747A8976-49A1-42B6-9D13-E452F84835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0" y="6866"/>
              <a:ext cx="13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docshape31">
              <a:extLst>
                <a:ext uri="{FF2B5EF4-FFF2-40B4-BE49-F238E27FC236}">
                  <a16:creationId xmlns:a16="http://schemas.microsoft.com/office/drawing/2014/main" id="{5DDD918A-DA79-43F4-A871-E03F6C4B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6" y="6749"/>
              <a:ext cx="1462" cy="1337"/>
            </a:xfrm>
            <a:custGeom>
              <a:avLst/>
              <a:gdLst>
                <a:gd name="T0" fmla="+- 0 2794 2746"/>
                <a:gd name="T1" fmla="*/ T0 w 1462"/>
                <a:gd name="T2" fmla="+- 0 7901 6750"/>
                <a:gd name="T3" fmla="*/ 7901 h 1337"/>
                <a:gd name="T4" fmla="+- 0 2798 2746"/>
                <a:gd name="T5" fmla="*/ T4 w 1462"/>
                <a:gd name="T6" fmla="+- 0 7703 6750"/>
                <a:gd name="T7" fmla="*/ 7703 h 1337"/>
                <a:gd name="T8" fmla="+- 0 2772 2746"/>
                <a:gd name="T9" fmla="*/ T8 w 1462"/>
                <a:gd name="T10" fmla="+- 0 7987 6750"/>
                <a:gd name="T11" fmla="*/ 7987 h 1337"/>
                <a:gd name="T12" fmla="+- 0 2821 2746"/>
                <a:gd name="T13" fmla="*/ T12 w 1462"/>
                <a:gd name="T14" fmla="+- 0 7493 6750"/>
                <a:gd name="T15" fmla="*/ 7493 h 1337"/>
                <a:gd name="T16" fmla="+- 0 2837 2746"/>
                <a:gd name="T17" fmla="*/ T16 w 1462"/>
                <a:gd name="T18" fmla="+- 0 7724 6750"/>
                <a:gd name="T19" fmla="*/ 7724 h 1337"/>
                <a:gd name="T20" fmla="+- 0 2873 2746"/>
                <a:gd name="T21" fmla="*/ T20 w 1462"/>
                <a:gd name="T22" fmla="+- 0 7494 6750"/>
                <a:gd name="T23" fmla="*/ 7494 h 1337"/>
                <a:gd name="T24" fmla="+- 0 2870 2746"/>
                <a:gd name="T25" fmla="*/ T24 w 1462"/>
                <a:gd name="T26" fmla="+- 0 7533 6750"/>
                <a:gd name="T27" fmla="*/ 7533 h 1337"/>
                <a:gd name="T28" fmla="+- 0 2890 2746"/>
                <a:gd name="T29" fmla="*/ T28 w 1462"/>
                <a:gd name="T30" fmla="+- 0 7796 6750"/>
                <a:gd name="T31" fmla="*/ 7796 h 1337"/>
                <a:gd name="T32" fmla="+- 0 2819 2746"/>
                <a:gd name="T33" fmla="*/ T32 w 1462"/>
                <a:gd name="T34" fmla="+- 0 7787 6750"/>
                <a:gd name="T35" fmla="*/ 7787 h 1337"/>
                <a:gd name="T36" fmla="+- 0 2881 2746"/>
                <a:gd name="T37" fmla="*/ T36 w 1462"/>
                <a:gd name="T38" fmla="+- 0 7876 6750"/>
                <a:gd name="T39" fmla="*/ 7876 h 1337"/>
                <a:gd name="T40" fmla="+- 0 2875 2746"/>
                <a:gd name="T41" fmla="*/ T40 w 1462"/>
                <a:gd name="T42" fmla="+- 0 7931 6750"/>
                <a:gd name="T43" fmla="*/ 7931 h 1337"/>
                <a:gd name="T44" fmla="+- 0 2896 2746"/>
                <a:gd name="T45" fmla="*/ T44 w 1462"/>
                <a:gd name="T46" fmla="+- 0 7720 6750"/>
                <a:gd name="T47" fmla="*/ 7720 h 1337"/>
                <a:gd name="T48" fmla="+- 0 2896 2746"/>
                <a:gd name="T49" fmla="*/ T48 w 1462"/>
                <a:gd name="T50" fmla="+- 0 7646 6750"/>
                <a:gd name="T51" fmla="*/ 7646 h 1337"/>
                <a:gd name="T52" fmla="+- 0 2841 2746"/>
                <a:gd name="T53" fmla="*/ T52 w 1462"/>
                <a:gd name="T54" fmla="+- 0 7608 6750"/>
                <a:gd name="T55" fmla="*/ 7608 h 1337"/>
                <a:gd name="T56" fmla="+- 0 2796 2746"/>
                <a:gd name="T57" fmla="*/ T56 w 1462"/>
                <a:gd name="T58" fmla="+- 0 7590 6750"/>
                <a:gd name="T59" fmla="*/ 7590 h 1337"/>
                <a:gd name="T60" fmla="+- 0 2970 2746"/>
                <a:gd name="T61" fmla="*/ T60 w 1462"/>
                <a:gd name="T62" fmla="+- 0 8064 6750"/>
                <a:gd name="T63" fmla="*/ 8064 h 1337"/>
                <a:gd name="T64" fmla="+- 0 2953 2746"/>
                <a:gd name="T65" fmla="*/ T64 w 1462"/>
                <a:gd name="T66" fmla="+- 0 7556 6750"/>
                <a:gd name="T67" fmla="*/ 7556 h 1337"/>
                <a:gd name="T68" fmla="+- 0 2975 2746"/>
                <a:gd name="T69" fmla="*/ T68 w 1462"/>
                <a:gd name="T70" fmla="+- 0 7823 6750"/>
                <a:gd name="T71" fmla="*/ 7823 h 1337"/>
                <a:gd name="T72" fmla="+- 0 2991 2746"/>
                <a:gd name="T73" fmla="*/ T72 w 1462"/>
                <a:gd name="T74" fmla="+- 0 7498 6750"/>
                <a:gd name="T75" fmla="*/ 7498 h 1337"/>
                <a:gd name="T76" fmla="+- 0 2949 2746"/>
                <a:gd name="T77" fmla="*/ T76 w 1462"/>
                <a:gd name="T78" fmla="+- 0 8010 6750"/>
                <a:gd name="T79" fmla="*/ 8010 h 1337"/>
                <a:gd name="T80" fmla="+- 0 2984 2746"/>
                <a:gd name="T81" fmla="*/ T80 w 1462"/>
                <a:gd name="T82" fmla="+- 0 8033 6750"/>
                <a:gd name="T83" fmla="*/ 8033 h 1337"/>
                <a:gd name="T84" fmla="+- 0 2989 2746"/>
                <a:gd name="T85" fmla="*/ T84 w 1462"/>
                <a:gd name="T86" fmla="+- 0 7928 6750"/>
                <a:gd name="T87" fmla="*/ 7928 h 1337"/>
                <a:gd name="T88" fmla="+- 0 2927 2746"/>
                <a:gd name="T89" fmla="*/ T88 w 1462"/>
                <a:gd name="T90" fmla="+- 0 7526 6750"/>
                <a:gd name="T91" fmla="*/ 7526 h 1337"/>
                <a:gd name="T92" fmla="+- 0 2981 2746"/>
                <a:gd name="T93" fmla="*/ T92 w 1462"/>
                <a:gd name="T94" fmla="+- 0 7654 6750"/>
                <a:gd name="T95" fmla="*/ 7654 h 1337"/>
                <a:gd name="T96" fmla="+- 0 2954 2746"/>
                <a:gd name="T97" fmla="*/ T96 w 1462"/>
                <a:gd name="T98" fmla="+- 0 7878 6750"/>
                <a:gd name="T99" fmla="*/ 7878 h 1337"/>
                <a:gd name="T100" fmla="+- 0 2952 2746"/>
                <a:gd name="T101" fmla="*/ T100 w 1462"/>
                <a:gd name="T102" fmla="+- 0 7699 6750"/>
                <a:gd name="T103" fmla="*/ 7699 h 1337"/>
                <a:gd name="T104" fmla="+- 0 3014 2746"/>
                <a:gd name="T105" fmla="*/ T104 w 1462"/>
                <a:gd name="T106" fmla="+- 0 7816 6750"/>
                <a:gd name="T107" fmla="*/ 7816 h 1337"/>
                <a:gd name="T108" fmla="+- 0 3064 2746"/>
                <a:gd name="T109" fmla="*/ T108 w 1462"/>
                <a:gd name="T110" fmla="+- 0 7530 6750"/>
                <a:gd name="T111" fmla="*/ 7530 h 1337"/>
                <a:gd name="T112" fmla="+- 0 3036 2746"/>
                <a:gd name="T113" fmla="*/ T112 w 1462"/>
                <a:gd name="T114" fmla="+- 0 7634 6750"/>
                <a:gd name="T115" fmla="*/ 7634 h 1337"/>
                <a:gd name="T116" fmla="+- 0 3094 2746"/>
                <a:gd name="T117" fmla="*/ T116 w 1462"/>
                <a:gd name="T118" fmla="+- 0 7544 6750"/>
                <a:gd name="T119" fmla="*/ 7544 h 1337"/>
                <a:gd name="T120" fmla="+- 0 3102 2746"/>
                <a:gd name="T121" fmla="*/ T120 w 1462"/>
                <a:gd name="T122" fmla="+- 0 7892 6750"/>
                <a:gd name="T123" fmla="*/ 7892 h 1337"/>
                <a:gd name="T124" fmla="+- 0 3092 2746"/>
                <a:gd name="T125" fmla="*/ T124 w 1462"/>
                <a:gd name="T126" fmla="+- 0 7925 6750"/>
                <a:gd name="T127" fmla="*/ 7925 h 1337"/>
                <a:gd name="T128" fmla="+- 0 3038 2746"/>
                <a:gd name="T129" fmla="*/ T128 w 1462"/>
                <a:gd name="T130" fmla="+- 0 7793 6750"/>
                <a:gd name="T131" fmla="*/ 7793 h 1337"/>
                <a:gd name="T132" fmla="+- 0 3114 2746"/>
                <a:gd name="T133" fmla="*/ T132 w 1462"/>
                <a:gd name="T134" fmla="+- 0 7952 6750"/>
                <a:gd name="T135" fmla="*/ 7952 h 1337"/>
                <a:gd name="T136" fmla="+- 0 3146 2746"/>
                <a:gd name="T137" fmla="*/ T136 w 1462"/>
                <a:gd name="T138" fmla="+- 0 7663 6750"/>
                <a:gd name="T139" fmla="*/ 7663 h 1337"/>
                <a:gd name="T140" fmla="+- 0 3181 2746"/>
                <a:gd name="T141" fmla="*/ T140 w 1462"/>
                <a:gd name="T142" fmla="+- 0 7554 6750"/>
                <a:gd name="T143" fmla="*/ 7554 h 1337"/>
                <a:gd name="T144" fmla="+- 0 3153 2746"/>
                <a:gd name="T145" fmla="*/ T144 w 1462"/>
                <a:gd name="T146" fmla="+- 0 7872 6750"/>
                <a:gd name="T147" fmla="*/ 7872 h 1337"/>
                <a:gd name="T148" fmla="+- 0 3166 2746"/>
                <a:gd name="T149" fmla="*/ T148 w 1462"/>
                <a:gd name="T150" fmla="+- 0 7541 6750"/>
                <a:gd name="T151" fmla="*/ 7541 h 1337"/>
                <a:gd name="T152" fmla="+- 0 3148 2746"/>
                <a:gd name="T153" fmla="*/ T152 w 1462"/>
                <a:gd name="T154" fmla="+- 0 7696 6750"/>
                <a:gd name="T155" fmla="*/ 7696 h 1337"/>
                <a:gd name="T156" fmla="+- 0 3211 2746"/>
                <a:gd name="T157" fmla="*/ T156 w 1462"/>
                <a:gd name="T158" fmla="+- 0 7498 6750"/>
                <a:gd name="T159" fmla="*/ 7498 h 1337"/>
                <a:gd name="T160" fmla="+- 0 3187 2746"/>
                <a:gd name="T161" fmla="*/ T160 w 1462"/>
                <a:gd name="T162" fmla="+- 0 7715 6750"/>
                <a:gd name="T163" fmla="*/ 7715 h 1337"/>
                <a:gd name="T164" fmla="+- 0 3142 2746"/>
                <a:gd name="T165" fmla="*/ T164 w 1462"/>
                <a:gd name="T166" fmla="+- 0 7934 6750"/>
                <a:gd name="T167" fmla="*/ 7934 h 1337"/>
                <a:gd name="T168" fmla="+- 0 3239 2746"/>
                <a:gd name="T169" fmla="*/ T168 w 1462"/>
                <a:gd name="T170" fmla="+- 0 7824 6750"/>
                <a:gd name="T171" fmla="*/ 7824 h 1337"/>
                <a:gd name="T172" fmla="+- 0 3256 2746"/>
                <a:gd name="T173" fmla="*/ T172 w 1462"/>
                <a:gd name="T174" fmla="+- 0 7530 6750"/>
                <a:gd name="T175" fmla="*/ 7530 h 1337"/>
                <a:gd name="T176" fmla="+- 0 3261 2746"/>
                <a:gd name="T177" fmla="*/ T176 w 1462"/>
                <a:gd name="T178" fmla="+- 0 7620 6750"/>
                <a:gd name="T179" fmla="*/ 7620 h 1337"/>
                <a:gd name="T180" fmla="+- 0 3321 2746"/>
                <a:gd name="T181" fmla="*/ T180 w 1462"/>
                <a:gd name="T182" fmla="+- 0 7796 6750"/>
                <a:gd name="T183" fmla="*/ 7796 h 1337"/>
                <a:gd name="T184" fmla="+- 0 3299 2746"/>
                <a:gd name="T185" fmla="*/ T184 w 1462"/>
                <a:gd name="T186" fmla="+- 0 7830 6750"/>
                <a:gd name="T187" fmla="*/ 7830 h 1337"/>
                <a:gd name="T188" fmla="+- 0 3340 2746"/>
                <a:gd name="T189" fmla="*/ T188 w 1462"/>
                <a:gd name="T190" fmla="+- 0 7856 6750"/>
                <a:gd name="T191" fmla="*/ 7856 h 1337"/>
                <a:gd name="T192" fmla="+- 0 3327 2746"/>
                <a:gd name="T193" fmla="*/ T192 w 1462"/>
                <a:gd name="T194" fmla="+- 0 7982 6750"/>
                <a:gd name="T195" fmla="*/ 7982 h 1337"/>
                <a:gd name="T196" fmla="+- 0 3386 2746"/>
                <a:gd name="T197" fmla="*/ T196 w 1462"/>
                <a:gd name="T198" fmla="+- 0 7589 6750"/>
                <a:gd name="T199" fmla="*/ 7589 h 1337"/>
                <a:gd name="T200" fmla="+- 0 3400 2746"/>
                <a:gd name="T201" fmla="*/ T200 w 1462"/>
                <a:gd name="T202" fmla="+- 0 7614 6750"/>
                <a:gd name="T203" fmla="*/ 7614 h 1337"/>
                <a:gd name="T204" fmla="+- 0 3368 2746"/>
                <a:gd name="T205" fmla="*/ T204 w 1462"/>
                <a:gd name="T206" fmla="+- 0 7542 6750"/>
                <a:gd name="T207" fmla="*/ 7542 h 1337"/>
                <a:gd name="T208" fmla="+- 0 3420 2746"/>
                <a:gd name="T209" fmla="*/ T208 w 1462"/>
                <a:gd name="T210" fmla="+- 0 7503 6750"/>
                <a:gd name="T211" fmla="*/ 7503 h 1337"/>
                <a:gd name="T212" fmla="+- 0 3375 2746"/>
                <a:gd name="T213" fmla="*/ T212 w 1462"/>
                <a:gd name="T214" fmla="+- 0 7720 6750"/>
                <a:gd name="T215" fmla="*/ 7720 h 1337"/>
                <a:gd name="T216" fmla="+- 0 3427 2746"/>
                <a:gd name="T217" fmla="*/ T216 w 1462"/>
                <a:gd name="T218" fmla="+- 0 7745 6750"/>
                <a:gd name="T219" fmla="*/ 7745 h 1337"/>
                <a:gd name="T220" fmla="+- 0 3454 2746"/>
                <a:gd name="T221" fmla="*/ T220 w 1462"/>
                <a:gd name="T222" fmla="+- 0 7885 6750"/>
                <a:gd name="T223" fmla="*/ 7885 h 1337"/>
                <a:gd name="T224" fmla="+- 0 3485 2746"/>
                <a:gd name="T225" fmla="*/ T224 w 1462"/>
                <a:gd name="T226" fmla="+- 0 7439 6750"/>
                <a:gd name="T227" fmla="*/ 7439 h 1337"/>
                <a:gd name="T228" fmla="+- 0 3507 2746"/>
                <a:gd name="T229" fmla="*/ T228 w 1462"/>
                <a:gd name="T230" fmla="+- 0 7406 6750"/>
                <a:gd name="T231" fmla="*/ 7406 h 1337"/>
                <a:gd name="T232" fmla="+- 0 3495 2746"/>
                <a:gd name="T233" fmla="*/ T232 w 1462"/>
                <a:gd name="T234" fmla="+- 0 7682 6750"/>
                <a:gd name="T235" fmla="*/ 7682 h 1337"/>
                <a:gd name="T236" fmla="+- 0 3516 2746"/>
                <a:gd name="T237" fmla="*/ T236 w 1462"/>
                <a:gd name="T238" fmla="+- 0 7551 6750"/>
                <a:gd name="T239" fmla="*/ 7551 h 1337"/>
                <a:gd name="T240" fmla="+- 0 4208 2746"/>
                <a:gd name="T241" fmla="*/ T240 w 1462"/>
                <a:gd name="T242" fmla="+- 0 6767 6750"/>
                <a:gd name="T243" fmla="*/ 6767 h 133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1462" h="1337">
                  <a:moveTo>
                    <a:pt x="31" y="808"/>
                  </a:moveTo>
                  <a:lnTo>
                    <a:pt x="4" y="804"/>
                  </a:lnTo>
                  <a:lnTo>
                    <a:pt x="4" y="817"/>
                  </a:lnTo>
                  <a:lnTo>
                    <a:pt x="0" y="828"/>
                  </a:lnTo>
                  <a:lnTo>
                    <a:pt x="4" y="836"/>
                  </a:lnTo>
                  <a:lnTo>
                    <a:pt x="8" y="845"/>
                  </a:lnTo>
                  <a:lnTo>
                    <a:pt x="14" y="854"/>
                  </a:lnTo>
                  <a:lnTo>
                    <a:pt x="21" y="863"/>
                  </a:lnTo>
                  <a:lnTo>
                    <a:pt x="31" y="870"/>
                  </a:lnTo>
                  <a:lnTo>
                    <a:pt x="31" y="808"/>
                  </a:lnTo>
                  <a:close/>
                  <a:moveTo>
                    <a:pt x="51" y="1153"/>
                  </a:moveTo>
                  <a:lnTo>
                    <a:pt x="48" y="1151"/>
                  </a:lnTo>
                  <a:lnTo>
                    <a:pt x="46" y="1147"/>
                  </a:lnTo>
                  <a:lnTo>
                    <a:pt x="18" y="1147"/>
                  </a:lnTo>
                  <a:lnTo>
                    <a:pt x="9" y="1158"/>
                  </a:lnTo>
                  <a:lnTo>
                    <a:pt x="10" y="1168"/>
                  </a:lnTo>
                  <a:lnTo>
                    <a:pt x="16" y="1178"/>
                  </a:lnTo>
                  <a:lnTo>
                    <a:pt x="22" y="1186"/>
                  </a:lnTo>
                  <a:lnTo>
                    <a:pt x="29" y="1192"/>
                  </a:lnTo>
                  <a:lnTo>
                    <a:pt x="38" y="1196"/>
                  </a:lnTo>
                  <a:lnTo>
                    <a:pt x="50" y="1196"/>
                  </a:lnTo>
                  <a:lnTo>
                    <a:pt x="51" y="1165"/>
                  </a:lnTo>
                  <a:lnTo>
                    <a:pt x="51" y="1153"/>
                  </a:lnTo>
                  <a:close/>
                  <a:moveTo>
                    <a:pt x="52" y="953"/>
                  </a:moveTo>
                  <a:lnTo>
                    <a:pt x="42" y="947"/>
                  </a:lnTo>
                  <a:lnTo>
                    <a:pt x="31" y="943"/>
                  </a:lnTo>
                  <a:lnTo>
                    <a:pt x="21" y="940"/>
                  </a:lnTo>
                  <a:lnTo>
                    <a:pt x="9" y="939"/>
                  </a:lnTo>
                  <a:lnTo>
                    <a:pt x="20" y="960"/>
                  </a:lnTo>
                  <a:lnTo>
                    <a:pt x="28" y="968"/>
                  </a:lnTo>
                  <a:lnTo>
                    <a:pt x="37" y="965"/>
                  </a:lnTo>
                  <a:lnTo>
                    <a:pt x="52" y="953"/>
                  </a:lnTo>
                  <a:close/>
                  <a:moveTo>
                    <a:pt x="61" y="1220"/>
                  </a:moveTo>
                  <a:lnTo>
                    <a:pt x="14" y="1215"/>
                  </a:lnTo>
                  <a:lnTo>
                    <a:pt x="21" y="1225"/>
                  </a:lnTo>
                  <a:lnTo>
                    <a:pt x="26" y="1237"/>
                  </a:lnTo>
                  <a:lnTo>
                    <a:pt x="33" y="1247"/>
                  </a:lnTo>
                  <a:lnTo>
                    <a:pt x="45" y="1251"/>
                  </a:lnTo>
                  <a:lnTo>
                    <a:pt x="61" y="1220"/>
                  </a:lnTo>
                  <a:close/>
                  <a:moveTo>
                    <a:pt x="75" y="743"/>
                  </a:moveTo>
                  <a:lnTo>
                    <a:pt x="59" y="734"/>
                  </a:lnTo>
                  <a:lnTo>
                    <a:pt x="46" y="729"/>
                  </a:lnTo>
                  <a:lnTo>
                    <a:pt x="33" y="727"/>
                  </a:lnTo>
                  <a:lnTo>
                    <a:pt x="15" y="726"/>
                  </a:lnTo>
                  <a:lnTo>
                    <a:pt x="29" y="737"/>
                  </a:lnTo>
                  <a:lnTo>
                    <a:pt x="40" y="742"/>
                  </a:lnTo>
                  <a:lnTo>
                    <a:pt x="54" y="744"/>
                  </a:lnTo>
                  <a:lnTo>
                    <a:pt x="75" y="743"/>
                  </a:lnTo>
                  <a:close/>
                  <a:moveTo>
                    <a:pt x="79" y="771"/>
                  </a:moveTo>
                  <a:lnTo>
                    <a:pt x="16" y="750"/>
                  </a:lnTo>
                  <a:lnTo>
                    <a:pt x="20" y="762"/>
                  </a:lnTo>
                  <a:lnTo>
                    <a:pt x="30" y="770"/>
                  </a:lnTo>
                  <a:lnTo>
                    <a:pt x="50" y="773"/>
                  </a:lnTo>
                  <a:lnTo>
                    <a:pt x="79" y="771"/>
                  </a:lnTo>
                  <a:close/>
                  <a:moveTo>
                    <a:pt x="106" y="967"/>
                  </a:moveTo>
                  <a:lnTo>
                    <a:pt x="105" y="952"/>
                  </a:lnTo>
                  <a:lnTo>
                    <a:pt x="102" y="935"/>
                  </a:lnTo>
                  <a:lnTo>
                    <a:pt x="95" y="952"/>
                  </a:lnTo>
                  <a:lnTo>
                    <a:pt x="91" y="963"/>
                  </a:lnTo>
                  <a:lnTo>
                    <a:pt x="91" y="974"/>
                  </a:lnTo>
                  <a:lnTo>
                    <a:pt x="93" y="988"/>
                  </a:lnTo>
                  <a:lnTo>
                    <a:pt x="103" y="978"/>
                  </a:lnTo>
                  <a:lnTo>
                    <a:pt x="106" y="967"/>
                  </a:lnTo>
                  <a:close/>
                  <a:moveTo>
                    <a:pt x="114" y="1092"/>
                  </a:moveTo>
                  <a:lnTo>
                    <a:pt x="86" y="1101"/>
                  </a:lnTo>
                  <a:lnTo>
                    <a:pt x="84" y="1122"/>
                  </a:lnTo>
                  <a:lnTo>
                    <a:pt x="87" y="1133"/>
                  </a:lnTo>
                  <a:lnTo>
                    <a:pt x="96" y="1138"/>
                  </a:lnTo>
                  <a:lnTo>
                    <a:pt x="114" y="1140"/>
                  </a:lnTo>
                  <a:lnTo>
                    <a:pt x="114" y="1092"/>
                  </a:lnTo>
                  <a:close/>
                  <a:moveTo>
                    <a:pt x="127" y="757"/>
                  </a:moveTo>
                  <a:lnTo>
                    <a:pt x="127" y="744"/>
                  </a:lnTo>
                  <a:lnTo>
                    <a:pt x="126" y="731"/>
                  </a:lnTo>
                  <a:lnTo>
                    <a:pt x="97" y="712"/>
                  </a:lnTo>
                  <a:lnTo>
                    <a:pt x="91" y="730"/>
                  </a:lnTo>
                  <a:lnTo>
                    <a:pt x="89" y="749"/>
                  </a:lnTo>
                  <a:lnTo>
                    <a:pt x="91" y="767"/>
                  </a:lnTo>
                  <a:lnTo>
                    <a:pt x="93" y="788"/>
                  </a:lnTo>
                  <a:lnTo>
                    <a:pt x="98" y="790"/>
                  </a:lnTo>
                  <a:lnTo>
                    <a:pt x="104" y="795"/>
                  </a:lnTo>
                  <a:lnTo>
                    <a:pt x="110" y="765"/>
                  </a:lnTo>
                  <a:lnTo>
                    <a:pt x="116" y="770"/>
                  </a:lnTo>
                  <a:lnTo>
                    <a:pt x="110" y="782"/>
                  </a:lnTo>
                  <a:lnTo>
                    <a:pt x="124" y="783"/>
                  </a:lnTo>
                  <a:lnTo>
                    <a:pt x="127" y="770"/>
                  </a:lnTo>
                  <a:lnTo>
                    <a:pt x="127" y="757"/>
                  </a:lnTo>
                  <a:close/>
                  <a:moveTo>
                    <a:pt x="138" y="1074"/>
                  </a:moveTo>
                  <a:lnTo>
                    <a:pt x="125" y="1063"/>
                  </a:lnTo>
                  <a:lnTo>
                    <a:pt x="112" y="1060"/>
                  </a:lnTo>
                  <a:lnTo>
                    <a:pt x="98" y="1062"/>
                  </a:lnTo>
                  <a:lnTo>
                    <a:pt x="84" y="1064"/>
                  </a:lnTo>
                  <a:lnTo>
                    <a:pt x="96" y="1072"/>
                  </a:lnTo>
                  <a:lnTo>
                    <a:pt x="108" y="1077"/>
                  </a:lnTo>
                  <a:lnTo>
                    <a:pt x="122" y="1077"/>
                  </a:lnTo>
                  <a:lnTo>
                    <a:pt x="138" y="1074"/>
                  </a:lnTo>
                  <a:close/>
                  <a:moveTo>
                    <a:pt x="144" y="1046"/>
                  </a:moveTo>
                  <a:lnTo>
                    <a:pt x="110" y="1037"/>
                  </a:lnTo>
                  <a:lnTo>
                    <a:pt x="126" y="1034"/>
                  </a:lnTo>
                  <a:lnTo>
                    <a:pt x="130" y="1032"/>
                  </a:lnTo>
                  <a:lnTo>
                    <a:pt x="138" y="1024"/>
                  </a:lnTo>
                  <a:lnTo>
                    <a:pt x="63" y="1015"/>
                  </a:lnTo>
                  <a:lnTo>
                    <a:pt x="50" y="984"/>
                  </a:lnTo>
                  <a:lnTo>
                    <a:pt x="45" y="1002"/>
                  </a:lnTo>
                  <a:lnTo>
                    <a:pt x="43" y="1018"/>
                  </a:lnTo>
                  <a:lnTo>
                    <a:pt x="43" y="1034"/>
                  </a:lnTo>
                  <a:lnTo>
                    <a:pt x="45" y="1050"/>
                  </a:lnTo>
                  <a:lnTo>
                    <a:pt x="65" y="1029"/>
                  </a:lnTo>
                  <a:lnTo>
                    <a:pt x="73" y="1037"/>
                  </a:lnTo>
                  <a:lnTo>
                    <a:pt x="81" y="1045"/>
                  </a:lnTo>
                  <a:lnTo>
                    <a:pt x="89" y="1051"/>
                  </a:lnTo>
                  <a:lnTo>
                    <a:pt x="100" y="1053"/>
                  </a:lnTo>
                  <a:lnTo>
                    <a:pt x="110" y="1053"/>
                  </a:lnTo>
                  <a:lnTo>
                    <a:pt x="120" y="1053"/>
                  </a:lnTo>
                  <a:lnTo>
                    <a:pt x="131" y="1052"/>
                  </a:lnTo>
                  <a:lnTo>
                    <a:pt x="144" y="1046"/>
                  </a:lnTo>
                  <a:close/>
                  <a:moveTo>
                    <a:pt x="149" y="1139"/>
                  </a:moveTo>
                  <a:lnTo>
                    <a:pt x="149" y="1124"/>
                  </a:lnTo>
                  <a:lnTo>
                    <a:pt x="146" y="1088"/>
                  </a:lnTo>
                  <a:lnTo>
                    <a:pt x="137" y="1108"/>
                  </a:lnTo>
                  <a:lnTo>
                    <a:pt x="135" y="1126"/>
                  </a:lnTo>
                  <a:lnTo>
                    <a:pt x="135" y="1143"/>
                  </a:lnTo>
                  <a:lnTo>
                    <a:pt x="133" y="1159"/>
                  </a:lnTo>
                  <a:lnTo>
                    <a:pt x="117" y="1163"/>
                  </a:lnTo>
                  <a:lnTo>
                    <a:pt x="83" y="1160"/>
                  </a:lnTo>
                  <a:lnTo>
                    <a:pt x="66" y="1164"/>
                  </a:lnTo>
                  <a:lnTo>
                    <a:pt x="77" y="1170"/>
                  </a:lnTo>
                  <a:lnTo>
                    <a:pt x="88" y="1173"/>
                  </a:lnTo>
                  <a:lnTo>
                    <a:pt x="103" y="1191"/>
                  </a:lnTo>
                  <a:lnTo>
                    <a:pt x="110" y="1197"/>
                  </a:lnTo>
                  <a:lnTo>
                    <a:pt x="119" y="1197"/>
                  </a:lnTo>
                  <a:lnTo>
                    <a:pt x="134" y="1194"/>
                  </a:lnTo>
                  <a:lnTo>
                    <a:pt x="129" y="1181"/>
                  </a:lnTo>
                  <a:lnTo>
                    <a:pt x="143" y="1178"/>
                  </a:lnTo>
                  <a:lnTo>
                    <a:pt x="148" y="1165"/>
                  </a:lnTo>
                  <a:lnTo>
                    <a:pt x="149" y="1154"/>
                  </a:lnTo>
                  <a:lnTo>
                    <a:pt x="149" y="1139"/>
                  </a:lnTo>
                  <a:close/>
                  <a:moveTo>
                    <a:pt x="152" y="955"/>
                  </a:moveTo>
                  <a:lnTo>
                    <a:pt x="150" y="944"/>
                  </a:lnTo>
                  <a:lnTo>
                    <a:pt x="144" y="929"/>
                  </a:lnTo>
                  <a:lnTo>
                    <a:pt x="141" y="946"/>
                  </a:lnTo>
                  <a:lnTo>
                    <a:pt x="139" y="962"/>
                  </a:lnTo>
                  <a:lnTo>
                    <a:pt x="140" y="978"/>
                  </a:lnTo>
                  <a:lnTo>
                    <a:pt x="145" y="993"/>
                  </a:lnTo>
                  <a:lnTo>
                    <a:pt x="150" y="970"/>
                  </a:lnTo>
                  <a:lnTo>
                    <a:pt x="152" y="955"/>
                  </a:lnTo>
                  <a:close/>
                  <a:moveTo>
                    <a:pt x="154" y="889"/>
                  </a:moveTo>
                  <a:lnTo>
                    <a:pt x="138" y="887"/>
                  </a:lnTo>
                  <a:lnTo>
                    <a:pt x="123" y="886"/>
                  </a:lnTo>
                  <a:lnTo>
                    <a:pt x="108" y="886"/>
                  </a:lnTo>
                  <a:lnTo>
                    <a:pt x="93" y="888"/>
                  </a:lnTo>
                  <a:lnTo>
                    <a:pt x="106" y="895"/>
                  </a:lnTo>
                  <a:lnTo>
                    <a:pt x="120" y="899"/>
                  </a:lnTo>
                  <a:lnTo>
                    <a:pt x="134" y="901"/>
                  </a:lnTo>
                  <a:lnTo>
                    <a:pt x="148" y="900"/>
                  </a:lnTo>
                  <a:lnTo>
                    <a:pt x="149" y="900"/>
                  </a:lnTo>
                  <a:lnTo>
                    <a:pt x="150" y="896"/>
                  </a:lnTo>
                  <a:lnTo>
                    <a:pt x="154" y="889"/>
                  </a:lnTo>
                  <a:close/>
                  <a:moveTo>
                    <a:pt x="158" y="864"/>
                  </a:moveTo>
                  <a:lnTo>
                    <a:pt x="155" y="852"/>
                  </a:lnTo>
                  <a:lnTo>
                    <a:pt x="146" y="853"/>
                  </a:lnTo>
                  <a:lnTo>
                    <a:pt x="133" y="850"/>
                  </a:lnTo>
                  <a:lnTo>
                    <a:pt x="127" y="850"/>
                  </a:lnTo>
                  <a:lnTo>
                    <a:pt x="106" y="848"/>
                  </a:lnTo>
                  <a:lnTo>
                    <a:pt x="92" y="845"/>
                  </a:lnTo>
                  <a:lnTo>
                    <a:pt x="85" y="843"/>
                  </a:lnTo>
                  <a:lnTo>
                    <a:pt x="78" y="841"/>
                  </a:lnTo>
                  <a:lnTo>
                    <a:pt x="76" y="851"/>
                  </a:lnTo>
                  <a:lnTo>
                    <a:pt x="95" y="858"/>
                  </a:lnTo>
                  <a:lnTo>
                    <a:pt x="115" y="863"/>
                  </a:lnTo>
                  <a:lnTo>
                    <a:pt x="136" y="865"/>
                  </a:lnTo>
                  <a:lnTo>
                    <a:pt x="158" y="864"/>
                  </a:lnTo>
                  <a:close/>
                  <a:moveTo>
                    <a:pt x="159" y="835"/>
                  </a:moveTo>
                  <a:lnTo>
                    <a:pt x="152" y="828"/>
                  </a:lnTo>
                  <a:lnTo>
                    <a:pt x="149" y="823"/>
                  </a:lnTo>
                  <a:lnTo>
                    <a:pt x="146" y="823"/>
                  </a:lnTo>
                  <a:lnTo>
                    <a:pt x="123" y="821"/>
                  </a:lnTo>
                  <a:lnTo>
                    <a:pt x="101" y="816"/>
                  </a:lnTo>
                  <a:lnTo>
                    <a:pt x="78" y="812"/>
                  </a:lnTo>
                  <a:lnTo>
                    <a:pt x="54" y="815"/>
                  </a:lnTo>
                  <a:lnTo>
                    <a:pt x="50" y="840"/>
                  </a:lnTo>
                  <a:lnTo>
                    <a:pt x="49" y="854"/>
                  </a:lnTo>
                  <a:lnTo>
                    <a:pt x="51" y="864"/>
                  </a:lnTo>
                  <a:lnTo>
                    <a:pt x="55" y="874"/>
                  </a:lnTo>
                  <a:lnTo>
                    <a:pt x="61" y="862"/>
                  </a:lnTo>
                  <a:lnTo>
                    <a:pt x="61" y="848"/>
                  </a:lnTo>
                  <a:lnTo>
                    <a:pt x="63" y="835"/>
                  </a:lnTo>
                  <a:lnTo>
                    <a:pt x="71" y="823"/>
                  </a:lnTo>
                  <a:lnTo>
                    <a:pt x="91" y="828"/>
                  </a:lnTo>
                  <a:lnTo>
                    <a:pt x="113" y="832"/>
                  </a:lnTo>
                  <a:lnTo>
                    <a:pt x="135" y="834"/>
                  </a:lnTo>
                  <a:lnTo>
                    <a:pt x="159" y="835"/>
                  </a:lnTo>
                  <a:close/>
                  <a:moveTo>
                    <a:pt x="224" y="1314"/>
                  </a:moveTo>
                  <a:lnTo>
                    <a:pt x="215" y="1312"/>
                  </a:lnTo>
                  <a:lnTo>
                    <a:pt x="208" y="1311"/>
                  </a:lnTo>
                  <a:lnTo>
                    <a:pt x="198" y="1310"/>
                  </a:lnTo>
                  <a:lnTo>
                    <a:pt x="195" y="1311"/>
                  </a:lnTo>
                  <a:lnTo>
                    <a:pt x="192" y="1312"/>
                  </a:lnTo>
                  <a:lnTo>
                    <a:pt x="192" y="1333"/>
                  </a:lnTo>
                  <a:lnTo>
                    <a:pt x="224" y="1336"/>
                  </a:lnTo>
                  <a:lnTo>
                    <a:pt x="224" y="1314"/>
                  </a:lnTo>
                  <a:close/>
                  <a:moveTo>
                    <a:pt x="225" y="817"/>
                  </a:moveTo>
                  <a:lnTo>
                    <a:pt x="221" y="812"/>
                  </a:lnTo>
                  <a:lnTo>
                    <a:pt x="220" y="808"/>
                  </a:lnTo>
                  <a:lnTo>
                    <a:pt x="207" y="806"/>
                  </a:lnTo>
                  <a:lnTo>
                    <a:pt x="197" y="805"/>
                  </a:lnTo>
                  <a:lnTo>
                    <a:pt x="177" y="803"/>
                  </a:lnTo>
                  <a:lnTo>
                    <a:pt x="187" y="813"/>
                  </a:lnTo>
                  <a:lnTo>
                    <a:pt x="199" y="818"/>
                  </a:lnTo>
                  <a:lnTo>
                    <a:pt x="211" y="819"/>
                  </a:lnTo>
                  <a:lnTo>
                    <a:pt x="225" y="817"/>
                  </a:lnTo>
                  <a:close/>
                  <a:moveTo>
                    <a:pt x="233" y="1040"/>
                  </a:moveTo>
                  <a:lnTo>
                    <a:pt x="229" y="1036"/>
                  </a:lnTo>
                  <a:lnTo>
                    <a:pt x="219" y="1039"/>
                  </a:lnTo>
                  <a:lnTo>
                    <a:pt x="219" y="1087"/>
                  </a:lnTo>
                  <a:lnTo>
                    <a:pt x="227" y="1086"/>
                  </a:lnTo>
                  <a:lnTo>
                    <a:pt x="229" y="1073"/>
                  </a:lnTo>
                  <a:lnTo>
                    <a:pt x="231" y="1060"/>
                  </a:lnTo>
                  <a:lnTo>
                    <a:pt x="233" y="1040"/>
                  </a:lnTo>
                  <a:close/>
                  <a:moveTo>
                    <a:pt x="240" y="1000"/>
                  </a:moveTo>
                  <a:lnTo>
                    <a:pt x="228" y="992"/>
                  </a:lnTo>
                  <a:lnTo>
                    <a:pt x="215" y="988"/>
                  </a:lnTo>
                  <a:lnTo>
                    <a:pt x="200" y="987"/>
                  </a:lnTo>
                  <a:lnTo>
                    <a:pt x="185" y="989"/>
                  </a:lnTo>
                  <a:lnTo>
                    <a:pt x="198" y="999"/>
                  </a:lnTo>
                  <a:lnTo>
                    <a:pt x="212" y="1003"/>
                  </a:lnTo>
                  <a:lnTo>
                    <a:pt x="226" y="1002"/>
                  </a:lnTo>
                  <a:lnTo>
                    <a:pt x="240" y="1000"/>
                  </a:lnTo>
                  <a:close/>
                  <a:moveTo>
                    <a:pt x="245" y="748"/>
                  </a:moveTo>
                  <a:lnTo>
                    <a:pt x="224" y="744"/>
                  </a:lnTo>
                  <a:lnTo>
                    <a:pt x="204" y="742"/>
                  </a:lnTo>
                  <a:lnTo>
                    <a:pt x="186" y="740"/>
                  </a:lnTo>
                  <a:lnTo>
                    <a:pt x="168" y="741"/>
                  </a:lnTo>
                  <a:lnTo>
                    <a:pt x="189" y="751"/>
                  </a:lnTo>
                  <a:lnTo>
                    <a:pt x="205" y="755"/>
                  </a:lnTo>
                  <a:lnTo>
                    <a:pt x="221" y="754"/>
                  </a:lnTo>
                  <a:lnTo>
                    <a:pt x="245" y="748"/>
                  </a:lnTo>
                  <a:close/>
                  <a:moveTo>
                    <a:pt x="246" y="1267"/>
                  </a:moveTo>
                  <a:lnTo>
                    <a:pt x="232" y="1263"/>
                  </a:lnTo>
                  <a:lnTo>
                    <a:pt x="218" y="1262"/>
                  </a:lnTo>
                  <a:lnTo>
                    <a:pt x="203" y="1260"/>
                  </a:lnTo>
                  <a:lnTo>
                    <a:pt x="190" y="1254"/>
                  </a:lnTo>
                  <a:lnTo>
                    <a:pt x="191" y="1254"/>
                  </a:lnTo>
                  <a:lnTo>
                    <a:pt x="189" y="1255"/>
                  </a:lnTo>
                  <a:lnTo>
                    <a:pt x="184" y="1256"/>
                  </a:lnTo>
                  <a:lnTo>
                    <a:pt x="184" y="1258"/>
                  </a:lnTo>
                  <a:lnTo>
                    <a:pt x="185" y="1268"/>
                  </a:lnTo>
                  <a:lnTo>
                    <a:pt x="190" y="1279"/>
                  </a:lnTo>
                  <a:lnTo>
                    <a:pt x="197" y="1287"/>
                  </a:lnTo>
                  <a:lnTo>
                    <a:pt x="205" y="1291"/>
                  </a:lnTo>
                  <a:lnTo>
                    <a:pt x="219" y="1294"/>
                  </a:lnTo>
                  <a:lnTo>
                    <a:pt x="229" y="1291"/>
                  </a:lnTo>
                  <a:lnTo>
                    <a:pt x="238" y="1283"/>
                  </a:lnTo>
                  <a:lnTo>
                    <a:pt x="246" y="1267"/>
                  </a:lnTo>
                  <a:close/>
                  <a:moveTo>
                    <a:pt x="252" y="1166"/>
                  </a:moveTo>
                  <a:lnTo>
                    <a:pt x="190" y="1159"/>
                  </a:lnTo>
                  <a:lnTo>
                    <a:pt x="218" y="1182"/>
                  </a:lnTo>
                  <a:lnTo>
                    <a:pt x="216" y="1200"/>
                  </a:lnTo>
                  <a:lnTo>
                    <a:pt x="216" y="1210"/>
                  </a:lnTo>
                  <a:lnTo>
                    <a:pt x="218" y="1218"/>
                  </a:lnTo>
                  <a:lnTo>
                    <a:pt x="223" y="1228"/>
                  </a:lnTo>
                  <a:lnTo>
                    <a:pt x="226" y="1216"/>
                  </a:lnTo>
                  <a:lnTo>
                    <a:pt x="226" y="1205"/>
                  </a:lnTo>
                  <a:lnTo>
                    <a:pt x="235" y="1186"/>
                  </a:lnTo>
                  <a:lnTo>
                    <a:pt x="243" y="1178"/>
                  </a:lnTo>
                  <a:lnTo>
                    <a:pt x="252" y="1166"/>
                  </a:lnTo>
                  <a:close/>
                  <a:moveTo>
                    <a:pt x="257" y="1146"/>
                  </a:moveTo>
                  <a:lnTo>
                    <a:pt x="192" y="1135"/>
                  </a:lnTo>
                  <a:lnTo>
                    <a:pt x="206" y="1149"/>
                  </a:lnTo>
                  <a:lnTo>
                    <a:pt x="222" y="1153"/>
                  </a:lnTo>
                  <a:lnTo>
                    <a:pt x="239" y="1151"/>
                  </a:lnTo>
                  <a:lnTo>
                    <a:pt x="257" y="1146"/>
                  </a:lnTo>
                  <a:close/>
                  <a:moveTo>
                    <a:pt x="259" y="777"/>
                  </a:moveTo>
                  <a:lnTo>
                    <a:pt x="238" y="775"/>
                  </a:lnTo>
                  <a:lnTo>
                    <a:pt x="218" y="774"/>
                  </a:lnTo>
                  <a:lnTo>
                    <a:pt x="199" y="775"/>
                  </a:lnTo>
                  <a:lnTo>
                    <a:pt x="181" y="776"/>
                  </a:lnTo>
                  <a:lnTo>
                    <a:pt x="207" y="785"/>
                  </a:lnTo>
                  <a:lnTo>
                    <a:pt x="225" y="788"/>
                  </a:lnTo>
                  <a:lnTo>
                    <a:pt x="241" y="785"/>
                  </a:lnTo>
                  <a:lnTo>
                    <a:pt x="259" y="777"/>
                  </a:lnTo>
                  <a:close/>
                  <a:moveTo>
                    <a:pt x="261" y="869"/>
                  </a:moveTo>
                  <a:lnTo>
                    <a:pt x="259" y="858"/>
                  </a:lnTo>
                  <a:lnTo>
                    <a:pt x="253" y="842"/>
                  </a:lnTo>
                  <a:lnTo>
                    <a:pt x="229" y="842"/>
                  </a:lnTo>
                  <a:lnTo>
                    <a:pt x="227" y="858"/>
                  </a:lnTo>
                  <a:lnTo>
                    <a:pt x="227" y="873"/>
                  </a:lnTo>
                  <a:lnTo>
                    <a:pt x="229" y="888"/>
                  </a:lnTo>
                  <a:lnTo>
                    <a:pt x="235" y="904"/>
                  </a:lnTo>
                  <a:lnTo>
                    <a:pt x="241" y="875"/>
                  </a:lnTo>
                  <a:lnTo>
                    <a:pt x="246" y="885"/>
                  </a:lnTo>
                  <a:lnTo>
                    <a:pt x="245" y="898"/>
                  </a:lnTo>
                  <a:lnTo>
                    <a:pt x="259" y="899"/>
                  </a:lnTo>
                  <a:lnTo>
                    <a:pt x="261" y="881"/>
                  </a:lnTo>
                  <a:lnTo>
                    <a:pt x="261" y="869"/>
                  </a:lnTo>
                  <a:close/>
                  <a:moveTo>
                    <a:pt x="261" y="1130"/>
                  </a:moveTo>
                  <a:lnTo>
                    <a:pt x="241" y="1122"/>
                  </a:lnTo>
                  <a:lnTo>
                    <a:pt x="223" y="1117"/>
                  </a:lnTo>
                  <a:lnTo>
                    <a:pt x="208" y="1116"/>
                  </a:lnTo>
                  <a:lnTo>
                    <a:pt x="193" y="1118"/>
                  </a:lnTo>
                  <a:lnTo>
                    <a:pt x="208" y="1128"/>
                  </a:lnTo>
                  <a:lnTo>
                    <a:pt x="225" y="1133"/>
                  </a:lnTo>
                  <a:lnTo>
                    <a:pt x="242" y="1134"/>
                  </a:lnTo>
                  <a:lnTo>
                    <a:pt x="261" y="1130"/>
                  </a:lnTo>
                  <a:close/>
                  <a:moveTo>
                    <a:pt x="268" y="951"/>
                  </a:moveTo>
                  <a:lnTo>
                    <a:pt x="265" y="942"/>
                  </a:lnTo>
                  <a:lnTo>
                    <a:pt x="235" y="941"/>
                  </a:lnTo>
                  <a:lnTo>
                    <a:pt x="225" y="940"/>
                  </a:lnTo>
                  <a:lnTo>
                    <a:pt x="214" y="939"/>
                  </a:lnTo>
                  <a:lnTo>
                    <a:pt x="177" y="934"/>
                  </a:lnTo>
                  <a:lnTo>
                    <a:pt x="184" y="941"/>
                  </a:lnTo>
                  <a:lnTo>
                    <a:pt x="186" y="947"/>
                  </a:lnTo>
                  <a:lnTo>
                    <a:pt x="206" y="949"/>
                  </a:lnTo>
                  <a:lnTo>
                    <a:pt x="223" y="951"/>
                  </a:lnTo>
                  <a:lnTo>
                    <a:pt x="240" y="953"/>
                  </a:lnTo>
                  <a:lnTo>
                    <a:pt x="263" y="955"/>
                  </a:lnTo>
                  <a:lnTo>
                    <a:pt x="268" y="951"/>
                  </a:lnTo>
                  <a:close/>
                  <a:moveTo>
                    <a:pt x="270" y="1054"/>
                  </a:moveTo>
                  <a:lnTo>
                    <a:pt x="266" y="1042"/>
                  </a:lnTo>
                  <a:lnTo>
                    <a:pt x="256" y="1024"/>
                  </a:lnTo>
                  <a:lnTo>
                    <a:pt x="256" y="1068"/>
                  </a:lnTo>
                  <a:lnTo>
                    <a:pt x="256" y="1081"/>
                  </a:lnTo>
                  <a:lnTo>
                    <a:pt x="259" y="1083"/>
                  </a:lnTo>
                  <a:lnTo>
                    <a:pt x="261" y="1084"/>
                  </a:lnTo>
                  <a:lnTo>
                    <a:pt x="268" y="1066"/>
                  </a:lnTo>
                  <a:lnTo>
                    <a:pt x="270" y="1054"/>
                  </a:lnTo>
                  <a:close/>
                  <a:moveTo>
                    <a:pt x="289" y="787"/>
                  </a:moveTo>
                  <a:lnTo>
                    <a:pt x="289" y="746"/>
                  </a:lnTo>
                  <a:lnTo>
                    <a:pt x="285" y="745"/>
                  </a:lnTo>
                  <a:lnTo>
                    <a:pt x="283" y="744"/>
                  </a:lnTo>
                  <a:lnTo>
                    <a:pt x="277" y="766"/>
                  </a:lnTo>
                  <a:lnTo>
                    <a:pt x="276" y="784"/>
                  </a:lnTo>
                  <a:lnTo>
                    <a:pt x="280" y="804"/>
                  </a:lnTo>
                  <a:lnTo>
                    <a:pt x="289" y="832"/>
                  </a:lnTo>
                  <a:lnTo>
                    <a:pt x="289" y="787"/>
                  </a:lnTo>
                  <a:close/>
                  <a:moveTo>
                    <a:pt x="318" y="799"/>
                  </a:moveTo>
                  <a:lnTo>
                    <a:pt x="318" y="780"/>
                  </a:lnTo>
                  <a:lnTo>
                    <a:pt x="313" y="762"/>
                  </a:lnTo>
                  <a:lnTo>
                    <a:pt x="301" y="746"/>
                  </a:lnTo>
                  <a:lnTo>
                    <a:pt x="306" y="790"/>
                  </a:lnTo>
                  <a:lnTo>
                    <a:pt x="308" y="809"/>
                  </a:lnTo>
                  <a:lnTo>
                    <a:pt x="312" y="812"/>
                  </a:lnTo>
                  <a:lnTo>
                    <a:pt x="317" y="821"/>
                  </a:lnTo>
                  <a:lnTo>
                    <a:pt x="318" y="799"/>
                  </a:lnTo>
                  <a:close/>
                  <a:moveTo>
                    <a:pt x="336" y="881"/>
                  </a:moveTo>
                  <a:lnTo>
                    <a:pt x="330" y="850"/>
                  </a:lnTo>
                  <a:lnTo>
                    <a:pt x="288" y="850"/>
                  </a:lnTo>
                  <a:lnTo>
                    <a:pt x="273" y="883"/>
                  </a:lnTo>
                  <a:lnTo>
                    <a:pt x="290" y="884"/>
                  </a:lnTo>
                  <a:lnTo>
                    <a:pt x="306" y="885"/>
                  </a:lnTo>
                  <a:lnTo>
                    <a:pt x="321" y="884"/>
                  </a:lnTo>
                  <a:lnTo>
                    <a:pt x="336" y="881"/>
                  </a:lnTo>
                  <a:close/>
                  <a:moveTo>
                    <a:pt x="348" y="794"/>
                  </a:moveTo>
                  <a:lnTo>
                    <a:pt x="347" y="777"/>
                  </a:lnTo>
                  <a:lnTo>
                    <a:pt x="345" y="761"/>
                  </a:lnTo>
                  <a:lnTo>
                    <a:pt x="338" y="745"/>
                  </a:lnTo>
                  <a:lnTo>
                    <a:pt x="337" y="773"/>
                  </a:lnTo>
                  <a:lnTo>
                    <a:pt x="337" y="790"/>
                  </a:lnTo>
                  <a:lnTo>
                    <a:pt x="341" y="801"/>
                  </a:lnTo>
                  <a:lnTo>
                    <a:pt x="348" y="813"/>
                  </a:lnTo>
                  <a:lnTo>
                    <a:pt x="348" y="794"/>
                  </a:lnTo>
                  <a:close/>
                  <a:moveTo>
                    <a:pt x="351" y="1229"/>
                  </a:moveTo>
                  <a:lnTo>
                    <a:pt x="349" y="1220"/>
                  </a:lnTo>
                  <a:lnTo>
                    <a:pt x="297" y="1220"/>
                  </a:lnTo>
                  <a:lnTo>
                    <a:pt x="305" y="1252"/>
                  </a:lnTo>
                  <a:lnTo>
                    <a:pt x="319" y="1253"/>
                  </a:lnTo>
                  <a:lnTo>
                    <a:pt x="330" y="1258"/>
                  </a:lnTo>
                  <a:lnTo>
                    <a:pt x="341" y="1249"/>
                  </a:lnTo>
                  <a:lnTo>
                    <a:pt x="339" y="1241"/>
                  </a:lnTo>
                  <a:lnTo>
                    <a:pt x="345" y="1235"/>
                  </a:lnTo>
                  <a:lnTo>
                    <a:pt x="351" y="1229"/>
                  </a:lnTo>
                  <a:close/>
                  <a:moveTo>
                    <a:pt x="357" y="1154"/>
                  </a:moveTo>
                  <a:lnTo>
                    <a:pt x="356" y="1142"/>
                  </a:lnTo>
                  <a:lnTo>
                    <a:pt x="354" y="1130"/>
                  </a:lnTo>
                  <a:lnTo>
                    <a:pt x="327" y="1130"/>
                  </a:lnTo>
                  <a:lnTo>
                    <a:pt x="326" y="1137"/>
                  </a:lnTo>
                  <a:lnTo>
                    <a:pt x="325" y="1143"/>
                  </a:lnTo>
                  <a:lnTo>
                    <a:pt x="325" y="1156"/>
                  </a:lnTo>
                  <a:lnTo>
                    <a:pt x="326" y="1163"/>
                  </a:lnTo>
                  <a:lnTo>
                    <a:pt x="327" y="1171"/>
                  </a:lnTo>
                  <a:lnTo>
                    <a:pt x="334" y="1169"/>
                  </a:lnTo>
                  <a:lnTo>
                    <a:pt x="339" y="1165"/>
                  </a:lnTo>
                  <a:lnTo>
                    <a:pt x="343" y="1165"/>
                  </a:lnTo>
                  <a:lnTo>
                    <a:pt x="346" y="1173"/>
                  </a:lnTo>
                  <a:lnTo>
                    <a:pt x="346" y="1175"/>
                  </a:lnTo>
                  <a:lnTo>
                    <a:pt x="350" y="1176"/>
                  </a:lnTo>
                  <a:lnTo>
                    <a:pt x="355" y="1179"/>
                  </a:lnTo>
                  <a:lnTo>
                    <a:pt x="357" y="1166"/>
                  </a:lnTo>
                  <a:lnTo>
                    <a:pt x="357" y="1154"/>
                  </a:lnTo>
                  <a:close/>
                  <a:moveTo>
                    <a:pt x="359" y="1062"/>
                  </a:moveTo>
                  <a:lnTo>
                    <a:pt x="340" y="1054"/>
                  </a:lnTo>
                  <a:lnTo>
                    <a:pt x="358" y="1034"/>
                  </a:lnTo>
                  <a:lnTo>
                    <a:pt x="339" y="1034"/>
                  </a:lnTo>
                  <a:lnTo>
                    <a:pt x="322" y="1033"/>
                  </a:lnTo>
                  <a:lnTo>
                    <a:pt x="306" y="1033"/>
                  </a:lnTo>
                  <a:lnTo>
                    <a:pt x="291" y="1037"/>
                  </a:lnTo>
                  <a:lnTo>
                    <a:pt x="292" y="1043"/>
                  </a:lnTo>
                  <a:lnTo>
                    <a:pt x="291" y="1048"/>
                  </a:lnTo>
                  <a:lnTo>
                    <a:pt x="296" y="1056"/>
                  </a:lnTo>
                  <a:lnTo>
                    <a:pt x="301" y="1061"/>
                  </a:lnTo>
                  <a:lnTo>
                    <a:pt x="307" y="1063"/>
                  </a:lnTo>
                  <a:lnTo>
                    <a:pt x="318" y="1068"/>
                  </a:lnTo>
                  <a:lnTo>
                    <a:pt x="331" y="1070"/>
                  </a:lnTo>
                  <a:lnTo>
                    <a:pt x="343" y="1070"/>
                  </a:lnTo>
                  <a:lnTo>
                    <a:pt x="356" y="1068"/>
                  </a:lnTo>
                  <a:lnTo>
                    <a:pt x="357" y="1068"/>
                  </a:lnTo>
                  <a:lnTo>
                    <a:pt x="358" y="1064"/>
                  </a:lnTo>
                  <a:lnTo>
                    <a:pt x="359" y="1062"/>
                  </a:lnTo>
                  <a:close/>
                  <a:moveTo>
                    <a:pt x="368" y="1202"/>
                  </a:moveTo>
                  <a:lnTo>
                    <a:pt x="352" y="1194"/>
                  </a:lnTo>
                  <a:lnTo>
                    <a:pt x="336" y="1192"/>
                  </a:lnTo>
                  <a:lnTo>
                    <a:pt x="321" y="1192"/>
                  </a:lnTo>
                  <a:lnTo>
                    <a:pt x="307" y="1193"/>
                  </a:lnTo>
                  <a:lnTo>
                    <a:pt x="320" y="1202"/>
                  </a:lnTo>
                  <a:lnTo>
                    <a:pt x="333" y="1206"/>
                  </a:lnTo>
                  <a:lnTo>
                    <a:pt x="349" y="1206"/>
                  </a:lnTo>
                  <a:lnTo>
                    <a:pt x="368" y="1202"/>
                  </a:lnTo>
                  <a:close/>
                  <a:moveTo>
                    <a:pt x="400" y="859"/>
                  </a:moveTo>
                  <a:lnTo>
                    <a:pt x="368" y="852"/>
                  </a:lnTo>
                  <a:lnTo>
                    <a:pt x="368" y="902"/>
                  </a:lnTo>
                  <a:lnTo>
                    <a:pt x="400" y="913"/>
                  </a:lnTo>
                  <a:lnTo>
                    <a:pt x="400" y="859"/>
                  </a:lnTo>
                  <a:close/>
                  <a:moveTo>
                    <a:pt x="437" y="887"/>
                  </a:moveTo>
                  <a:lnTo>
                    <a:pt x="436" y="877"/>
                  </a:lnTo>
                  <a:lnTo>
                    <a:pt x="432" y="862"/>
                  </a:lnTo>
                  <a:lnTo>
                    <a:pt x="426" y="873"/>
                  </a:lnTo>
                  <a:lnTo>
                    <a:pt x="423" y="881"/>
                  </a:lnTo>
                  <a:lnTo>
                    <a:pt x="424" y="891"/>
                  </a:lnTo>
                  <a:lnTo>
                    <a:pt x="427" y="907"/>
                  </a:lnTo>
                  <a:lnTo>
                    <a:pt x="434" y="896"/>
                  </a:lnTo>
                  <a:lnTo>
                    <a:pt x="437" y="887"/>
                  </a:lnTo>
                  <a:close/>
                  <a:moveTo>
                    <a:pt x="455" y="808"/>
                  </a:moveTo>
                  <a:lnTo>
                    <a:pt x="435" y="804"/>
                  </a:lnTo>
                  <a:lnTo>
                    <a:pt x="421" y="804"/>
                  </a:lnTo>
                  <a:lnTo>
                    <a:pt x="408" y="806"/>
                  </a:lnTo>
                  <a:lnTo>
                    <a:pt x="388" y="813"/>
                  </a:lnTo>
                  <a:lnTo>
                    <a:pt x="408" y="816"/>
                  </a:lnTo>
                  <a:lnTo>
                    <a:pt x="425" y="816"/>
                  </a:lnTo>
                  <a:lnTo>
                    <a:pt x="440" y="813"/>
                  </a:lnTo>
                  <a:lnTo>
                    <a:pt x="455" y="808"/>
                  </a:lnTo>
                  <a:close/>
                  <a:moveTo>
                    <a:pt x="460" y="1126"/>
                  </a:moveTo>
                  <a:lnTo>
                    <a:pt x="447" y="1121"/>
                  </a:lnTo>
                  <a:lnTo>
                    <a:pt x="434" y="1119"/>
                  </a:lnTo>
                  <a:lnTo>
                    <a:pt x="421" y="1119"/>
                  </a:lnTo>
                  <a:lnTo>
                    <a:pt x="407" y="1122"/>
                  </a:lnTo>
                  <a:lnTo>
                    <a:pt x="420" y="1131"/>
                  </a:lnTo>
                  <a:lnTo>
                    <a:pt x="430" y="1134"/>
                  </a:lnTo>
                  <a:lnTo>
                    <a:pt x="441" y="1132"/>
                  </a:lnTo>
                  <a:lnTo>
                    <a:pt x="460" y="1126"/>
                  </a:lnTo>
                  <a:close/>
                  <a:moveTo>
                    <a:pt x="460" y="782"/>
                  </a:moveTo>
                  <a:lnTo>
                    <a:pt x="456" y="780"/>
                  </a:lnTo>
                  <a:lnTo>
                    <a:pt x="453" y="777"/>
                  </a:lnTo>
                  <a:lnTo>
                    <a:pt x="434" y="777"/>
                  </a:lnTo>
                  <a:lnTo>
                    <a:pt x="378" y="777"/>
                  </a:lnTo>
                  <a:lnTo>
                    <a:pt x="385" y="786"/>
                  </a:lnTo>
                  <a:lnTo>
                    <a:pt x="387" y="790"/>
                  </a:lnTo>
                  <a:lnTo>
                    <a:pt x="420" y="791"/>
                  </a:lnTo>
                  <a:lnTo>
                    <a:pt x="436" y="791"/>
                  </a:lnTo>
                  <a:lnTo>
                    <a:pt x="455" y="791"/>
                  </a:lnTo>
                  <a:lnTo>
                    <a:pt x="457" y="785"/>
                  </a:lnTo>
                  <a:lnTo>
                    <a:pt x="460" y="782"/>
                  </a:lnTo>
                  <a:close/>
                  <a:moveTo>
                    <a:pt x="460" y="946"/>
                  </a:moveTo>
                  <a:lnTo>
                    <a:pt x="444" y="942"/>
                  </a:lnTo>
                  <a:lnTo>
                    <a:pt x="427" y="938"/>
                  </a:lnTo>
                  <a:lnTo>
                    <a:pt x="411" y="935"/>
                  </a:lnTo>
                  <a:lnTo>
                    <a:pt x="391" y="932"/>
                  </a:lnTo>
                  <a:lnTo>
                    <a:pt x="389" y="935"/>
                  </a:lnTo>
                  <a:lnTo>
                    <a:pt x="381" y="938"/>
                  </a:lnTo>
                  <a:lnTo>
                    <a:pt x="402" y="946"/>
                  </a:lnTo>
                  <a:lnTo>
                    <a:pt x="421" y="950"/>
                  </a:lnTo>
                  <a:lnTo>
                    <a:pt x="441" y="950"/>
                  </a:lnTo>
                  <a:lnTo>
                    <a:pt x="460" y="946"/>
                  </a:lnTo>
                  <a:close/>
                  <a:moveTo>
                    <a:pt x="465" y="748"/>
                  </a:moveTo>
                  <a:lnTo>
                    <a:pt x="447" y="747"/>
                  </a:lnTo>
                  <a:lnTo>
                    <a:pt x="427" y="747"/>
                  </a:lnTo>
                  <a:lnTo>
                    <a:pt x="405" y="749"/>
                  </a:lnTo>
                  <a:lnTo>
                    <a:pt x="381" y="751"/>
                  </a:lnTo>
                  <a:lnTo>
                    <a:pt x="402" y="759"/>
                  </a:lnTo>
                  <a:lnTo>
                    <a:pt x="419" y="761"/>
                  </a:lnTo>
                  <a:lnTo>
                    <a:pt x="438" y="758"/>
                  </a:lnTo>
                  <a:lnTo>
                    <a:pt x="465" y="748"/>
                  </a:lnTo>
                  <a:close/>
                  <a:moveTo>
                    <a:pt x="472" y="1253"/>
                  </a:moveTo>
                  <a:lnTo>
                    <a:pt x="394" y="1257"/>
                  </a:lnTo>
                  <a:lnTo>
                    <a:pt x="407" y="1289"/>
                  </a:lnTo>
                  <a:lnTo>
                    <a:pt x="458" y="1289"/>
                  </a:lnTo>
                  <a:lnTo>
                    <a:pt x="461" y="1282"/>
                  </a:lnTo>
                  <a:lnTo>
                    <a:pt x="436" y="1277"/>
                  </a:lnTo>
                  <a:lnTo>
                    <a:pt x="443" y="1269"/>
                  </a:lnTo>
                  <a:lnTo>
                    <a:pt x="453" y="1266"/>
                  </a:lnTo>
                  <a:lnTo>
                    <a:pt x="464" y="1262"/>
                  </a:lnTo>
                  <a:lnTo>
                    <a:pt x="472" y="1253"/>
                  </a:lnTo>
                  <a:close/>
                  <a:moveTo>
                    <a:pt x="474" y="967"/>
                  </a:moveTo>
                  <a:lnTo>
                    <a:pt x="441" y="965"/>
                  </a:lnTo>
                  <a:lnTo>
                    <a:pt x="405" y="964"/>
                  </a:lnTo>
                  <a:lnTo>
                    <a:pt x="403" y="966"/>
                  </a:lnTo>
                  <a:lnTo>
                    <a:pt x="400" y="967"/>
                  </a:lnTo>
                  <a:lnTo>
                    <a:pt x="413" y="975"/>
                  </a:lnTo>
                  <a:lnTo>
                    <a:pt x="426" y="978"/>
                  </a:lnTo>
                  <a:lnTo>
                    <a:pt x="445" y="975"/>
                  </a:lnTo>
                  <a:lnTo>
                    <a:pt x="474" y="967"/>
                  </a:lnTo>
                  <a:close/>
                  <a:moveTo>
                    <a:pt x="485" y="1175"/>
                  </a:moveTo>
                  <a:lnTo>
                    <a:pt x="404" y="1173"/>
                  </a:lnTo>
                  <a:lnTo>
                    <a:pt x="401" y="1175"/>
                  </a:lnTo>
                  <a:lnTo>
                    <a:pt x="397" y="1176"/>
                  </a:lnTo>
                  <a:lnTo>
                    <a:pt x="396" y="1184"/>
                  </a:lnTo>
                  <a:lnTo>
                    <a:pt x="400" y="1186"/>
                  </a:lnTo>
                  <a:lnTo>
                    <a:pt x="425" y="1189"/>
                  </a:lnTo>
                  <a:lnTo>
                    <a:pt x="445" y="1190"/>
                  </a:lnTo>
                  <a:lnTo>
                    <a:pt x="465" y="1188"/>
                  </a:lnTo>
                  <a:lnTo>
                    <a:pt x="485" y="1185"/>
                  </a:lnTo>
                  <a:lnTo>
                    <a:pt x="485" y="1175"/>
                  </a:lnTo>
                  <a:close/>
                  <a:moveTo>
                    <a:pt x="493" y="1074"/>
                  </a:moveTo>
                  <a:lnTo>
                    <a:pt x="491" y="1063"/>
                  </a:lnTo>
                  <a:lnTo>
                    <a:pt x="482" y="1050"/>
                  </a:lnTo>
                  <a:lnTo>
                    <a:pt x="478" y="1105"/>
                  </a:lnTo>
                  <a:lnTo>
                    <a:pt x="489" y="1087"/>
                  </a:lnTo>
                  <a:lnTo>
                    <a:pt x="493" y="1074"/>
                  </a:lnTo>
                  <a:close/>
                  <a:moveTo>
                    <a:pt x="510" y="780"/>
                  </a:moveTo>
                  <a:lnTo>
                    <a:pt x="509" y="760"/>
                  </a:lnTo>
                  <a:lnTo>
                    <a:pt x="504" y="744"/>
                  </a:lnTo>
                  <a:lnTo>
                    <a:pt x="495" y="726"/>
                  </a:lnTo>
                  <a:lnTo>
                    <a:pt x="494" y="749"/>
                  </a:lnTo>
                  <a:lnTo>
                    <a:pt x="495" y="770"/>
                  </a:lnTo>
                  <a:lnTo>
                    <a:pt x="497" y="790"/>
                  </a:lnTo>
                  <a:lnTo>
                    <a:pt x="503" y="810"/>
                  </a:lnTo>
                  <a:lnTo>
                    <a:pt x="503" y="811"/>
                  </a:lnTo>
                  <a:lnTo>
                    <a:pt x="507" y="811"/>
                  </a:lnTo>
                  <a:lnTo>
                    <a:pt x="510" y="811"/>
                  </a:lnTo>
                  <a:lnTo>
                    <a:pt x="510" y="780"/>
                  </a:lnTo>
                  <a:close/>
                  <a:moveTo>
                    <a:pt x="563" y="890"/>
                  </a:moveTo>
                  <a:lnTo>
                    <a:pt x="542" y="886"/>
                  </a:lnTo>
                  <a:lnTo>
                    <a:pt x="529" y="886"/>
                  </a:lnTo>
                  <a:lnTo>
                    <a:pt x="520" y="888"/>
                  </a:lnTo>
                  <a:lnTo>
                    <a:pt x="509" y="895"/>
                  </a:lnTo>
                  <a:lnTo>
                    <a:pt x="526" y="898"/>
                  </a:lnTo>
                  <a:lnTo>
                    <a:pt x="536" y="899"/>
                  </a:lnTo>
                  <a:lnTo>
                    <a:pt x="547" y="896"/>
                  </a:lnTo>
                  <a:lnTo>
                    <a:pt x="563" y="890"/>
                  </a:lnTo>
                  <a:close/>
                  <a:moveTo>
                    <a:pt x="573" y="859"/>
                  </a:moveTo>
                  <a:lnTo>
                    <a:pt x="495" y="859"/>
                  </a:lnTo>
                  <a:lnTo>
                    <a:pt x="515" y="870"/>
                  </a:lnTo>
                  <a:lnTo>
                    <a:pt x="533" y="874"/>
                  </a:lnTo>
                  <a:lnTo>
                    <a:pt x="552" y="870"/>
                  </a:lnTo>
                  <a:lnTo>
                    <a:pt x="573" y="859"/>
                  </a:lnTo>
                  <a:close/>
                  <a:moveTo>
                    <a:pt x="575" y="1046"/>
                  </a:moveTo>
                  <a:lnTo>
                    <a:pt x="563" y="1044"/>
                  </a:lnTo>
                  <a:lnTo>
                    <a:pt x="550" y="1043"/>
                  </a:lnTo>
                  <a:lnTo>
                    <a:pt x="537" y="1044"/>
                  </a:lnTo>
                  <a:lnTo>
                    <a:pt x="523" y="1047"/>
                  </a:lnTo>
                  <a:lnTo>
                    <a:pt x="538" y="1055"/>
                  </a:lnTo>
                  <a:lnTo>
                    <a:pt x="548" y="1058"/>
                  </a:lnTo>
                  <a:lnTo>
                    <a:pt x="559" y="1055"/>
                  </a:lnTo>
                  <a:lnTo>
                    <a:pt x="575" y="1046"/>
                  </a:lnTo>
                  <a:close/>
                  <a:moveTo>
                    <a:pt x="583" y="753"/>
                  </a:moveTo>
                  <a:lnTo>
                    <a:pt x="580" y="733"/>
                  </a:lnTo>
                  <a:lnTo>
                    <a:pt x="573" y="710"/>
                  </a:lnTo>
                  <a:lnTo>
                    <a:pt x="569" y="742"/>
                  </a:lnTo>
                  <a:lnTo>
                    <a:pt x="569" y="763"/>
                  </a:lnTo>
                  <a:lnTo>
                    <a:pt x="572" y="780"/>
                  </a:lnTo>
                  <a:lnTo>
                    <a:pt x="579" y="796"/>
                  </a:lnTo>
                  <a:lnTo>
                    <a:pt x="583" y="773"/>
                  </a:lnTo>
                  <a:lnTo>
                    <a:pt x="583" y="753"/>
                  </a:lnTo>
                  <a:close/>
                  <a:moveTo>
                    <a:pt x="591" y="1069"/>
                  </a:moveTo>
                  <a:lnTo>
                    <a:pt x="540" y="1071"/>
                  </a:lnTo>
                  <a:lnTo>
                    <a:pt x="553" y="1080"/>
                  </a:lnTo>
                  <a:lnTo>
                    <a:pt x="564" y="1082"/>
                  </a:lnTo>
                  <a:lnTo>
                    <a:pt x="576" y="1078"/>
                  </a:lnTo>
                  <a:lnTo>
                    <a:pt x="591" y="1069"/>
                  </a:lnTo>
                  <a:close/>
                  <a:moveTo>
                    <a:pt x="594" y="1106"/>
                  </a:moveTo>
                  <a:lnTo>
                    <a:pt x="569" y="1102"/>
                  </a:lnTo>
                  <a:lnTo>
                    <a:pt x="554" y="1101"/>
                  </a:lnTo>
                  <a:lnTo>
                    <a:pt x="543" y="1103"/>
                  </a:lnTo>
                  <a:lnTo>
                    <a:pt x="529" y="1109"/>
                  </a:lnTo>
                  <a:lnTo>
                    <a:pt x="546" y="1114"/>
                  </a:lnTo>
                  <a:lnTo>
                    <a:pt x="563" y="1115"/>
                  </a:lnTo>
                  <a:lnTo>
                    <a:pt x="578" y="1112"/>
                  </a:lnTo>
                  <a:lnTo>
                    <a:pt x="594" y="1106"/>
                  </a:lnTo>
                  <a:close/>
                  <a:moveTo>
                    <a:pt x="597" y="833"/>
                  </a:moveTo>
                  <a:lnTo>
                    <a:pt x="564" y="832"/>
                  </a:lnTo>
                  <a:lnTo>
                    <a:pt x="534" y="834"/>
                  </a:lnTo>
                  <a:lnTo>
                    <a:pt x="507" y="839"/>
                  </a:lnTo>
                  <a:lnTo>
                    <a:pt x="487" y="847"/>
                  </a:lnTo>
                  <a:lnTo>
                    <a:pt x="515" y="848"/>
                  </a:lnTo>
                  <a:lnTo>
                    <a:pt x="542" y="848"/>
                  </a:lnTo>
                  <a:lnTo>
                    <a:pt x="569" y="843"/>
                  </a:lnTo>
                  <a:lnTo>
                    <a:pt x="597" y="833"/>
                  </a:lnTo>
                  <a:close/>
                  <a:moveTo>
                    <a:pt x="599" y="1255"/>
                  </a:moveTo>
                  <a:lnTo>
                    <a:pt x="592" y="1239"/>
                  </a:lnTo>
                  <a:lnTo>
                    <a:pt x="581" y="1232"/>
                  </a:lnTo>
                  <a:lnTo>
                    <a:pt x="568" y="1230"/>
                  </a:lnTo>
                  <a:lnTo>
                    <a:pt x="554" y="1231"/>
                  </a:lnTo>
                  <a:lnTo>
                    <a:pt x="548" y="1243"/>
                  </a:lnTo>
                  <a:lnTo>
                    <a:pt x="546" y="1253"/>
                  </a:lnTo>
                  <a:lnTo>
                    <a:pt x="557" y="1261"/>
                  </a:lnTo>
                  <a:lnTo>
                    <a:pt x="556" y="1260"/>
                  </a:lnTo>
                  <a:lnTo>
                    <a:pt x="567" y="1261"/>
                  </a:lnTo>
                  <a:lnTo>
                    <a:pt x="578" y="1262"/>
                  </a:lnTo>
                  <a:lnTo>
                    <a:pt x="589" y="1261"/>
                  </a:lnTo>
                  <a:lnTo>
                    <a:pt x="599" y="1255"/>
                  </a:lnTo>
                  <a:close/>
                  <a:moveTo>
                    <a:pt x="643" y="851"/>
                  </a:moveTo>
                  <a:lnTo>
                    <a:pt x="640" y="839"/>
                  </a:lnTo>
                  <a:lnTo>
                    <a:pt x="633" y="825"/>
                  </a:lnTo>
                  <a:lnTo>
                    <a:pt x="631" y="842"/>
                  </a:lnTo>
                  <a:lnTo>
                    <a:pt x="630" y="854"/>
                  </a:lnTo>
                  <a:lnTo>
                    <a:pt x="632" y="867"/>
                  </a:lnTo>
                  <a:lnTo>
                    <a:pt x="637" y="885"/>
                  </a:lnTo>
                  <a:lnTo>
                    <a:pt x="642" y="865"/>
                  </a:lnTo>
                  <a:lnTo>
                    <a:pt x="643" y="851"/>
                  </a:lnTo>
                  <a:close/>
                  <a:moveTo>
                    <a:pt x="668" y="827"/>
                  </a:moveTo>
                  <a:lnTo>
                    <a:pt x="649" y="807"/>
                  </a:lnTo>
                  <a:lnTo>
                    <a:pt x="650" y="827"/>
                  </a:lnTo>
                  <a:lnTo>
                    <a:pt x="650" y="847"/>
                  </a:lnTo>
                  <a:lnTo>
                    <a:pt x="654" y="864"/>
                  </a:lnTo>
                  <a:lnTo>
                    <a:pt x="668" y="881"/>
                  </a:lnTo>
                  <a:lnTo>
                    <a:pt x="668" y="827"/>
                  </a:lnTo>
                  <a:close/>
                  <a:moveTo>
                    <a:pt x="669" y="827"/>
                  </a:moveTo>
                  <a:lnTo>
                    <a:pt x="668" y="826"/>
                  </a:lnTo>
                  <a:lnTo>
                    <a:pt x="668" y="827"/>
                  </a:lnTo>
                  <a:lnTo>
                    <a:pt x="669" y="827"/>
                  </a:lnTo>
                  <a:close/>
                  <a:moveTo>
                    <a:pt x="670" y="779"/>
                  </a:moveTo>
                  <a:lnTo>
                    <a:pt x="652" y="777"/>
                  </a:lnTo>
                  <a:lnTo>
                    <a:pt x="636" y="780"/>
                  </a:lnTo>
                  <a:lnTo>
                    <a:pt x="621" y="784"/>
                  </a:lnTo>
                  <a:lnTo>
                    <a:pt x="606" y="789"/>
                  </a:lnTo>
                  <a:lnTo>
                    <a:pt x="622" y="792"/>
                  </a:lnTo>
                  <a:lnTo>
                    <a:pt x="638" y="793"/>
                  </a:lnTo>
                  <a:lnTo>
                    <a:pt x="654" y="789"/>
                  </a:lnTo>
                  <a:lnTo>
                    <a:pt x="670" y="779"/>
                  </a:lnTo>
                  <a:close/>
                  <a:moveTo>
                    <a:pt x="674" y="753"/>
                  </a:moveTo>
                  <a:lnTo>
                    <a:pt x="658" y="750"/>
                  </a:lnTo>
                  <a:lnTo>
                    <a:pt x="642" y="752"/>
                  </a:lnTo>
                  <a:lnTo>
                    <a:pt x="627" y="756"/>
                  </a:lnTo>
                  <a:lnTo>
                    <a:pt x="612" y="762"/>
                  </a:lnTo>
                  <a:lnTo>
                    <a:pt x="628" y="765"/>
                  </a:lnTo>
                  <a:lnTo>
                    <a:pt x="644" y="765"/>
                  </a:lnTo>
                  <a:lnTo>
                    <a:pt x="659" y="761"/>
                  </a:lnTo>
                  <a:lnTo>
                    <a:pt x="674" y="753"/>
                  </a:lnTo>
                  <a:close/>
                  <a:moveTo>
                    <a:pt x="691" y="935"/>
                  </a:moveTo>
                  <a:lnTo>
                    <a:pt x="674" y="934"/>
                  </a:lnTo>
                  <a:lnTo>
                    <a:pt x="657" y="936"/>
                  </a:lnTo>
                  <a:lnTo>
                    <a:pt x="639" y="941"/>
                  </a:lnTo>
                  <a:lnTo>
                    <a:pt x="619" y="949"/>
                  </a:lnTo>
                  <a:lnTo>
                    <a:pt x="641" y="950"/>
                  </a:lnTo>
                  <a:lnTo>
                    <a:pt x="660" y="948"/>
                  </a:lnTo>
                  <a:lnTo>
                    <a:pt x="677" y="944"/>
                  </a:lnTo>
                  <a:lnTo>
                    <a:pt x="691" y="935"/>
                  </a:lnTo>
                  <a:close/>
                  <a:moveTo>
                    <a:pt x="696" y="961"/>
                  </a:moveTo>
                  <a:lnTo>
                    <a:pt x="620" y="961"/>
                  </a:lnTo>
                  <a:lnTo>
                    <a:pt x="629" y="970"/>
                  </a:lnTo>
                  <a:lnTo>
                    <a:pt x="632" y="975"/>
                  </a:lnTo>
                  <a:lnTo>
                    <a:pt x="644" y="979"/>
                  </a:lnTo>
                  <a:lnTo>
                    <a:pt x="652" y="978"/>
                  </a:lnTo>
                  <a:lnTo>
                    <a:pt x="661" y="979"/>
                  </a:lnTo>
                  <a:lnTo>
                    <a:pt x="662" y="981"/>
                  </a:lnTo>
                  <a:lnTo>
                    <a:pt x="664" y="983"/>
                  </a:lnTo>
                  <a:lnTo>
                    <a:pt x="660" y="983"/>
                  </a:lnTo>
                  <a:lnTo>
                    <a:pt x="645" y="990"/>
                  </a:lnTo>
                  <a:lnTo>
                    <a:pt x="641" y="994"/>
                  </a:lnTo>
                  <a:lnTo>
                    <a:pt x="654" y="997"/>
                  </a:lnTo>
                  <a:lnTo>
                    <a:pt x="668" y="997"/>
                  </a:lnTo>
                  <a:lnTo>
                    <a:pt x="681" y="995"/>
                  </a:lnTo>
                  <a:lnTo>
                    <a:pt x="694" y="992"/>
                  </a:lnTo>
                  <a:lnTo>
                    <a:pt x="696" y="961"/>
                  </a:lnTo>
                  <a:close/>
                  <a:moveTo>
                    <a:pt x="707" y="748"/>
                  </a:moveTo>
                  <a:lnTo>
                    <a:pt x="707" y="733"/>
                  </a:lnTo>
                  <a:lnTo>
                    <a:pt x="704" y="721"/>
                  </a:lnTo>
                  <a:lnTo>
                    <a:pt x="697" y="705"/>
                  </a:lnTo>
                  <a:lnTo>
                    <a:pt x="695" y="727"/>
                  </a:lnTo>
                  <a:lnTo>
                    <a:pt x="695" y="744"/>
                  </a:lnTo>
                  <a:lnTo>
                    <a:pt x="699" y="759"/>
                  </a:lnTo>
                  <a:lnTo>
                    <a:pt x="705" y="773"/>
                  </a:lnTo>
                  <a:lnTo>
                    <a:pt x="707" y="748"/>
                  </a:lnTo>
                  <a:close/>
                  <a:moveTo>
                    <a:pt x="708" y="1135"/>
                  </a:moveTo>
                  <a:lnTo>
                    <a:pt x="672" y="1143"/>
                  </a:lnTo>
                  <a:lnTo>
                    <a:pt x="658" y="1146"/>
                  </a:lnTo>
                  <a:lnTo>
                    <a:pt x="657" y="1150"/>
                  </a:lnTo>
                  <a:lnTo>
                    <a:pt x="655" y="1154"/>
                  </a:lnTo>
                  <a:lnTo>
                    <a:pt x="670" y="1155"/>
                  </a:lnTo>
                  <a:lnTo>
                    <a:pt x="684" y="1153"/>
                  </a:lnTo>
                  <a:lnTo>
                    <a:pt x="697" y="1147"/>
                  </a:lnTo>
                  <a:lnTo>
                    <a:pt x="708" y="1135"/>
                  </a:lnTo>
                  <a:close/>
                  <a:moveTo>
                    <a:pt x="742" y="722"/>
                  </a:moveTo>
                  <a:lnTo>
                    <a:pt x="742" y="707"/>
                  </a:lnTo>
                  <a:lnTo>
                    <a:pt x="740" y="693"/>
                  </a:lnTo>
                  <a:lnTo>
                    <a:pt x="739" y="689"/>
                  </a:lnTo>
                  <a:lnTo>
                    <a:pt x="734" y="686"/>
                  </a:lnTo>
                  <a:lnTo>
                    <a:pt x="724" y="674"/>
                  </a:lnTo>
                  <a:lnTo>
                    <a:pt x="733" y="749"/>
                  </a:lnTo>
                  <a:lnTo>
                    <a:pt x="740" y="735"/>
                  </a:lnTo>
                  <a:lnTo>
                    <a:pt x="742" y="722"/>
                  </a:lnTo>
                  <a:close/>
                  <a:moveTo>
                    <a:pt x="773" y="729"/>
                  </a:moveTo>
                  <a:lnTo>
                    <a:pt x="773" y="709"/>
                  </a:lnTo>
                  <a:lnTo>
                    <a:pt x="770" y="667"/>
                  </a:lnTo>
                  <a:lnTo>
                    <a:pt x="767" y="662"/>
                  </a:lnTo>
                  <a:lnTo>
                    <a:pt x="765" y="656"/>
                  </a:lnTo>
                  <a:lnTo>
                    <a:pt x="762" y="656"/>
                  </a:lnTo>
                  <a:lnTo>
                    <a:pt x="761" y="656"/>
                  </a:lnTo>
                  <a:lnTo>
                    <a:pt x="759" y="685"/>
                  </a:lnTo>
                  <a:lnTo>
                    <a:pt x="760" y="709"/>
                  </a:lnTo>
                  <a:lnTo>
                    <a:pt x="764" y="730"/>
                  </a:lnTo>
                  <a:lnTo>
                    <a:pt x="771" y="749"/>
                  </a:lnTo>
                  <a:lnTo>
                    <a:pt x="773" y="729"/>
                  </a:lnTo>
                  <a:close/>
                  <a:moveTo>
                    <a:pt x="774" y="911"/>
                  </a:moveTo>
                  <a:lnTo>
                    <a:pt x="773" y="895"/>
                  </a:lnTo>
                  <a:lnTo>
                    <a:pt x="762" y="891"/>
                  </a:lnTo>
                  <a:lnTo>
                    <a:pt x="747" y="888"/>
                  </a:lnTo>
                  <a:lnTo>
                    <a:pt x="746" y="908"/>
                  </a:lnTo>
                  <a:lnTo>
                    <a:pt x="746" y="921"/>
                  </a:lnTo>
                  <a:lnTo>
                    <a:pt x="749" y="932"/>
                  </a:lnTo>
                  <a:lnTo>
                    <a:pt x="755" y="947"/>
                  </a:lnTo>
                  <a:lnTo>
                    <a:pt x="766" y="941"/>
                  </a:lnTo>
                  <a:lnTo>
                    <a:pt x="772" y="933"/>
                  </a:lnTo>
                  <a:lnTo>
                    <a:pt x="774" y="923"/>
                  </a:lnTo>
                  <a:lnTo>
                    <a:pt x="774" y="911"/>
                  </a:lnTo>
                  <a:close/>
                  <a:moveTo>
                    <a:pt x="795" y="786"/>
                  </a:moveTo>
                  <a:lnTo>
                    <a:pt x="777" y="786"/>
                  </a:lnTo>
                  <a:lnTo>
                    <a:pt x="760" y="789"/>
                  </a:lnTo>
                  <a:lnTo>
                    <a:pt x="744" y="794"/>
                  </a:lnTo>
                  <a:lnTo>
                    <a:pt x="728" y="800"/>
                  </a:lnTo>
                  <a:lnTo>
                    <a:pt x="754" y="802"/>
                  </a:lnTo>
                  <a:lnTo>
                    <a:pt x="770" y="801"/>
                  </a:lnTo>
                  <a:lnTo>
                    <a:pt x="781" y="796"/>
                  </a:lnTo>
                  <a:lnTo>
                    <a:pt x="795" y="786"/>
                  </a:lnTo>
                  <a:close/>
                  <a:moveTo>
                    <a:pt x="855" y="669"/>
                  </a:moveTo>
                  <a:lnTo>
                    <a:pt x="853" y="647"/>
                  </a:lnTo>
                  <a:lnTo>
                    <a:pt x="848" y="625"/>
                  </a:lnTo>
                  <a:lnTo>
                    <a:pt x="844" y="647"/>
                  </a:lnTo>
                  <a:lnTo>
                    <a:pt x="843" y="669"/>
                  </a:lnTo>
                  <a:lnTo>
                    <a:pt x="845" y="690"/>
                  </a:lnTo>
                  <a:lnTo>
                    <a:pt x="849" y="712"/>
                  </a:lnTo>
                  <a:lnTo>
                    <a:pt x="854" y="690"/>
                  </a:lnTo>
                  <a:lnTo>
                    <a:pt x="855" y="669"/>
                  </a:lnTo>
                  <a:close/>
                  <a:moveTo>
                    <a:pt x="1462" y="17"/>
                  </a:moveTo>
                  <a:lnTo>
                    <a:pt x="1461" y="6"/>
                  </a:lnTo>
                  <a:lnTo>
                    <a:pt x="1458" y="3"/>
                  </a:lnTo>
                  <a:lnTo>
                    <a:pt x="1456" y="0"/>
                  </a:lnTo>
                  <a:lnTo>
                    <a:pt x="1453" y="2"/>
                  </a:lnTo>
                  <a:lnTo>
                    <a:pt x="1447" y="5"/>
                  </a:lnTo>
                  <a:lnTo>
                    <a:pt x="1446" y="14"/>
                  </a:lnTo>
                  <a:lnTo>
                    <a:pt x="1448" y="20"/>
                  </a:lnTo>
                  <a:lnTo>
                    <a:pt x="1449" y="30"/>
                  </a:lnTo>
                  <a:lnTo>
                    <a:pt x="1460" y="24"/>
                  </a:lnTo>
                  <a:lnTo>
                    <a:pt x="1462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docshape32">
              <a:extLst>
                <a:ext uri="{FF2B5EF4-FFF2-40B4-BE49-F238E27FC236}">
                  <a16:creationId xmlns:a16="http://schemas.microsoft.com/office/drawing/2014/main" id="{799071F5-4904-4BEB-9138-537F9319C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" y="7101"/>
              <a:ext cx="873" cy="993"/>
            </a:xfrm>
            <a:custGeom>
              <a:avLst/>
              <a:gdLst>
                <a:gd name="T0" fmla="+- 0 2793 2754"/>
                <a:gd name="T1" fmla="*/ T0 w 873"/>
                <a:gd name="T2" fmla="+- 0 7843 7102"/>
                <a:gd name="T3" fmla="*/ 7843 h 993"/>
                <a:gd name="T4" fmla="+- 0 2754 2754"/>
                <a:gd name="T5" fmla="*/ T4 w 873"/>
                <a:gd name="T6" fmla="+- 0 7664 7102"/>
                <a:gd name="T7" fmla="*/ 7664 h 993"/>
                <a:gd name="T8" fmla="+- 0 2872 2754"/>
                <a:gd name="T9" fmla="*/ T8 w 873"/>
                <a:gd name="T10" fmla="+- 0 7723 7102"/>
                <a:gd name="T11" fmla="*/ 7723 h 993"/>
                <a:gd name="T12" fmla="+- 0 2834 2754"/>
                <a:gd name="T13" fmla="*/ T12 w 873"/>
                <a:gd name="T14" fmla="+- 0 7984 7102"/>
                <a:gd name="T15" fmla="*/ 7984 h 993"/>
                <a:gd name="T16" fmla="+- 0 2843 2754"/>
                <a:gd name="T17" fmla="*/ T16 w 873"/>
                <a:gd name="T18" fmla="+- 0 8060 7102"/>
                <a:gd name="T19" fmla="*/ 8060 h 993"/>
                <a:gd name="T20" fmla="+- 0 2862 2754"/>
                <a:gd name="T21" fmla="*/ T20 w 873"/>
                <a:gd name="T22" fmla="+- 0 8041 7102"/>
                <a:gd name="T23" fmla="*/ 8041 h 993"/>
                <a:gd name="T24" fmla="+- 0 2883 2754"/>
                <a:gd name="T25" fmla="*/ T24 w 873"/>
                <a:gd name="T26" fmla="+- 0 7473 7102"/>
                <a:gd name="T27" fmla="*/ 7473 h 993"/>
                <a:gd name="T28" fmla="+- 0 2928 2754"/>
                <a:gd name="T29" fmla="*/ T28 w 873"/>
                <a:gd name="T30" fmla="+- 0 7964 7102"/>
                <a:gd name="T31" fmla="*/ 7964 h 993"/>
                <a:gd name="T32" fmla="+- 0 2930 2754"/>
                <a:gd name="T33" fmla="*/ T32 w 873"/>
                <a:gd name="T34" fmla="+- 0 7818 7102"/>
                <a:gd name="T35" fmla="*/ 7818 h 993"/>
                <a:gd name="T36" fmla="+- 0 2975 2754"/>
                <a:gd name="T37" fmla="*/ T36 w 873"/>
                <a:gd name="T38" fmla="+- 0 7997 7102"/>
                <a:gd name="T39" fmla="*/ 7997 h 993"/>
                <a:gd name="T40" fmla="+- 0 2990 2754"/>
                <a:gd name="T41" fmla="*/ T40 w 873"/>
                <a:gd name="T42" fmla="+- 0 8089 7102"/>
                <a:gd name="T43" fmla="*/ 8089 h 993"/>
                <a:gd name="T44" fmla="+- 0 2982 2754"/>
                <a:gd name="T45" fmla="*/ T44 w 873"/>
                <a:gd name="T46" fmla="+- 0 7728 7102"/>
                <a:gd name="T47" fmla="*/ 7728 h 993"/>
                <a:gd name="T48" fmla="+- 0 3029 2754"/>
                <a:gd name="T49" fmla="*/ T48 w 873"/>
                <a:gd name="T50" fmla="+- 0 8042 7102"/>
                <a:gd name="T51" fmla="*/ 8042 h 993"/>
                <a:gd name="T52" fmla="+- 0 3053 2754"/>
                <a:gd name="T53" fmla="*/ T52 w 873"/>
                <a:gd name="T54" fmla="+- 0 8083 7102"/>
                <a:gd name="T55" fmla="*/ 8083 h 993"/>
                <a:gd name="T56" fmla="+- 0 3047 2754"/>
                <a:gd name="T57" fmla="*/ T56 w 873"/>
                <a:gd name="T58" fmla="+- 0 7708 7102"/>
                <a:gd name="T59" fmla="*/ 7708 h 993"/>
                <a:gd name="T60" fmla="+- 0 3079 2754"/>
                <a:gd name="T61" fmla="*/ T60 w 873"/>
                <a:gd name="T62" fmla="+- 0 7713 7102"/>
                <a:gd name="T63" fmla="*/ 7713 h 993"/>
                <a:gd name="T64" fmla="+- 0 3049 2754"/>
                <a:gd name="T65" fmla="*/ T64 w 873"/>
                <a:gd name="T66" fmla="+- 0 7847 7102"/>
                <a:gd name="T67" fmla="*/ 7847 h 993"/>
                <a:gd name="T68" fmla="+- 0 3092 2754"/>
                <a:gd name="T69" fmla="*/ T68 w 873"/>
                <a:gd name="T70" fmla="+- 0 8029 7102"/>
                <a:gd name="T71" fmla="*/ 8029 h 993"/>
                <a:gd name="T72" fmla="+- 0 3094 2754"/>
                <a:gd name="T73" fmla="*/ T72 w 873"/>
                <a:gd name="T74" fmla="+- 0 7729 7102"/>
                <a:gd name="T75" fmla="*/ 7729 h 993"/>
                <a:gd name="T76" fmla="+- 0 2992 2754"/>
                <a:gd name="T77" fmla="*/ T76 w 873"/>
                <a:gd name="T78" fmla="+- 0 7174 7102"/>
                <a:gd name="T79" fmla="*/ 7174 h 993"/>
                <a:gd name="T80" fmla="+- 0 2960 2754"/>
                <a:gd name="T81" fmla="*/ T80 w 873"/>
                <a:gd name="T82" fmla="+- 0 7140 7102"/>
                <a:gd name="T83" fmla="*/ 7140 h 993"/>
                <a:gd name="T84" fmla="+- 0 3076 2754"/>
                <a:gd name="T85" fmla="*/ T84 w 873"/>
                <a:gd name="T86" fmla="+- 0 7233 7102"/>
                <a:gd name="T87" fmla="*/ 7233 h 993"/>
                <a:gd name="T88" fmla="+- 0 3164 2754"/>
                <a:gd name="T89" fmla="*/ T88 w 873"/>
                <a:gd name="T90" fmla="+- 0 7948 7102"/>
                <a:gd name="T91" fmla="*/ 7948 h 993"/>
                <a:gd name="T92" fmla="+- 0 3129 2754"/>
                <a:gd name="T93" fmla="*/ T92 w 873"/>
                <a:gd name="T94" fmla="+- 0 8062 7102"/>
                <a:gd name="T95" fmla="*/ 8062 h 993"/>
                <a:gd name="T96" fmla="+- 0 3196 2754"/>
                <a:gd name="T97" fmla="*/ T96 w 873"/>
                <a:gd name="T98" fmla="+- 0 7809 7102"/>
                <a:gd name="T99" fmla="*/ 7809 h 993"/>
                <a:gd name="T100" fmla="+- 0 3202 2754"/>
                <a:gd name="T101" fmla="*/ T100 w 873"/>
                <a:gd name="T102" fmla="+- 0 7957 7102"/>
                <a:gd name="T103" fmla="*/ 7957 h 993"/>
                <a:gd name="T104" fmla="+- 0 3161 2754"/>
                <a:gd name="T105" fmla="*/ T104 w 873"/>
                <a:gd name="T106" fmla="+- 0 7893 7102"/>
                <a:gd name="T107" fmla="*/ 7893 h 993"/>
                <a:gd name="T108" fmla="+- 0 3263 2754"/>
                <a:gd name="T109" fmla="*/ T108 w 873"/>
                <a:gd name="T110" fmla="+- 0 7695 7102"/>
                <a:gd name="T111" fmla="*/ 7695 h 993"/>
                <a:gd name="T112" fmla="+- 0 3243 2754"/>
                <a:gd name="T113" fmla="*/ T112 w 873"/>
                <a:gd name="T114" fmla="+- 0 7296 7102"/>
                <a:gd name="T115" fmla="*/ 7296 h 993"/>
                <a:gd name="T116" fmla="+- 0 3223 2754"/>
                <a:gd name="T117" fmla="*/ T116 w 873"/>
                <a:gd name="T118" fmla="+- 0 7245 7102"/>
                <a:gd name="T119" fmla="*/ 7245 h 993"/>
                <a:gd name="T120" fmla="+- 0 3071 2754"/>
                <a:gd name="T121" fmla="*/ T120 w 873"/>
                <a:gd name="T122" fmla="+- 0 7290 7102"/>
                <a:gd name="T123" fmla="*/ 7290 h 993"/>
                <a:gd name="T124" fmla="+- 0 3218 2754"/>
                <a:gd name="T125" fmla="*/ T124 w 873"/>
                <a:gd name="T126" fmla="+- 0 7314 7102"/>
                <a:gd name="T127" fmla="*/ 7314 h 993"/>
                <a:gd name="T128" fmla="+- 0 3281 2754"/>
                <a:gd name="T129" fmla="*/ T128 w 873"/>
                <a:gd name="T130" fmla="+- 0 7527 7102"/>
                <a:gd name="T131" fmla="*/ 7527 h 993"/>
                <a:gd name="T132" fmla="+- 0 3286 2754"/>
                <a:gd name="T133" fmla="*/ T132 w 873"/>
                <a:gd name="T134" fmla="+- 0 7681 7102"/>
                <a:gd name="T135" fmla="*/ 7681 h 993"/>
                <a:gd name="T136" fmla="+- 0 3298 2754"/>
                <a:gd name="T137" fmla="*/ T136 w 873"/>
                <a:gd name="T138" fmla="+- 0 8020 7102"/>
                <a:gd name="T139" fmla="*/ 8020 h 993"/>
                <a:gd name="T140" fmla="+- 0 3325 2754"/>
                <a:gd name="T141" fmla="*/ T140 w 873"/>
                <a:gd name="T142" fmla="+- 0 7709 7102"/>
                <a:gd name="T143" fmla="*/ 7709 h 993"/>
                <a:gd name="T144" fmla="+- 0 3327 2754"/>
                <a:gd name="T145" fmla="*/ T144 w 873"/>
                <a:gd name="T146" fmla="+- 0 7967 7102"/>
                <a:gd name="T147" fmla="*/ 7967 h 993"/>
                <a:gd name="T148" fmla="+- 0 3373 2754"/>
                <a:gd name="T149" fmla="*/ T148 w 873"/>
                <a:gd name="T150" fmla="+- 0 7374 7102"/>
                <a:gd name="T151" fmla="*/ 7374 h 993"/>
                <a:gd name="T152" fmla="+- 0 3391 2754"/>
                <a:gd name="T153" fmla="*/ T152 w 873"/>
                <a:gd name="T154" fmla="+- 0 7775 7102"/>
                <a:gd name="T155" fmla="*/ 7775 h 993"/>
                <a:gd name="T156" fmla="+- 0 3400 2754"/>
                <a:gd name="T157" fmla="*/ T156 w 873"/>
                <a:gd name="T158" fmla="+- 0 7539 7102"/>
                <a:gd name="T159" fmla="*/ 7539 h 993"/>
                <a:gd name="T160" fmla="+- 0 3420 2754"/>
                <a:gd name="T161" fmla="*/ T160 w 873"/>
                <a:gd name="T162" fmla="+- 0 7954 7102"/>
                <a:gd name="T163" fmla="*/ 7954 h 993"/>
                <a:gd name="T164" fmla="+- 0 3433 2754"/>
                <a:gd name="T165" fmla="*/ T164 w 873"/>
                <a:gd name="T166" fmla="+- 0 7828 7102"/>
                <a:gd name="T167" fmla="*/ 7828 h 993"/>
                <a:gd name="T168" fmla="+- 0 3417 2754"/>
                <a:gd name="T169" fmla="*/ T168 w 873"/>
                <a:gd name="T170" fmla="+- 0 7921 7102"/>
                <a:gd name="T171" fmla="*/ 7921 h 993"/>
                <a:gd name="T172" fmla="+- 0 3445 2754"/>
                <a:gd name="T173" fmla="*/ T172 w 873"/>
                <a:gd name="T174" fmla="+- 0 7869 7102"/>
                <a:gd name="T175" fmla="*/ 7869 h 993"/>
                <a:gd name="T176" fmla="+- 0 3481 2754"/>
                <a:gd name="T177" fmla="*/ T176 w 873"/>
                <a:gd name="T178" fmla="+- 0 7195 7102"/>
                <a:gd name="T179" fmla="*/ 7195 h 993"/>
                <a:gd name="T180" fmla="+- 0 3435 2754"/>
                <a:gd name="T181" fmla="*/ T180 w 873"/>
                <a:gd name="T182" fmla="+- 0 7187 7102"/>
                <a:gd name="T183" fmla="*/ 7187 h 993"/>
                <a:gd name="T184" fmla="+- 0 3293 2754"/>
                <a:gd name="T185" fmla="*/ T184 w 873"/>
                <a:gd name="T186" fmla="+- 0 7232 7102"/>
                <a:gd name="T187" fmla="*/ 7232 h 993"/>
                <a:gd name="T188" fmla="+- 0 3340 2754"/>
                <a:gd name="T189" fmla="*/ T188 w 873"/>
                <a:gd name="T190" fmla="+- 0 7237 7102"/>
                <a:gd name="T191" fmla="*/ 7237 h 993"/>
                <a:gd name="T192" fmla="+- 0 3312 2754"/>
                <a:gd name="T193" fmla="*/ T192 w 873"/>
                <a:gd name="T194" fmla="+- 0 7284 7102"/>
                <a:gd name="T195" fmla="*/ 7284 h 993"/>
                <a:gd name="T196" fmla="+- 0 3439 2754"/>
                <a:gd name="T197" fmla="*/ T196 w 873"/>
                <a:gd name="T198" fmla="+- 0 7230 7102"/>
                <a:gd name="T199" fmla="*/ 7230 h 993"/>
                <a:gd name="T200" fmla="+- 0 3520 2754"/>
                <a:gd name="T201" fmla="*/ T200 w 873"/>
                <a:gd name="T202" fmla="+- 0 7770 7102"/>
                <a:gd name="T203" fmla="*/ 7770 h 993"/>
                <a:gd name="T204" fmla="+- 0 3488 2754"/>
                <a:gd name="T205" fmla="*/ T204 w 873"/>
                <a:gd name="T206" fmla="+- 0 7581 7102"/>
                <a:gd name="T207" fmla="*/ 7581 h 993"/>
                <a:gd name="T208" fmla="+- 0 3410 2754"/>
                <a:gd name="T209" fmla="*/ T208 w 873"/>
                <a:gd name="T210" fmla="+- 0 7108 7102"/>
                <a:gd name="T211" fmla="*/ 7108 h 993"/>
                <a:gd name="T212" fmla="+- 0 3555 2754"/>
                <a:gd name="T213" fmla="*/ T212 w 873"/>
                <a:gd name="T214" fmla="+- 0 7759 7102"/>
                <a:gd name="T215" fmla="*/ 7759 h 993"/>
                <a:gd name="T216" fmla="+- 0 3563 2754"/>
                <a:gd name="T217" fmla="*/ T216 w 873"/>
                <a:gd name="T218" fmla="+- 0 7669 7102"/>
                <a:gd name="T219" fmla="*/ 7669 h 993"/>
                <a:gd name="T220" fmla="+- 0 3564 2754"/>
                <a:gd name="T221" fmla="*/ T220 w 873"/>
                <a:gd name="T222" fmla="+- 0 7370 7102"/>
                <a:gd name="T223" fmla="*/ 7370 h 993"/>
                <a:gd name="T224" fmla="+- 0 3476 2754"/>
                <a:gd name="T225" fmla="*/ T224 w 873"/>
                <a:gd name="T226" fmla="+- 0 7159 7102"/>
                <a:gd name="T227" fmla="*/ 7159 h 993"/>
                <a:gd name="T228" fmla="+- 0 3546 2754"/>
                <a:gd name="T229" fmla="*/ T228 w 873"/>
                <a:gd name="T230" fmla="+- 0 7465 7102"/>
                <a:gd name="T231" fmla="*/ 7465 h 993"/>
                <a:gd name="T232" fmla="+- 0 3626 2754"/>
                <a:gd name="T233" fmla="*/ T232 w 873"/>
                <a:gd name="T234" fmla="+- 0 7433 7102"/>
                <a:gd name="T235" fmla="*/ 7433 h 9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873" h="993">
                  <a:moveTo>
                    <a:pt x="16" y="668"/>
                  </a:moveTo>
                  <a:lnTo>
                    <a:pt x="15" y="661"/>
                  </a:lnTo>
                  <a:lnTo>
                    <a:pt x="15" y="654"/>
                  </a:lnTo>
                  <a:lnTo>
                    <a:pt x="8" y="663"/>
                  </a:lnTo>
                  <a:lnTo>
                    <a:pt x="5" y="671"/>
                  </a:lnTo>
                  <a:lnTo>
                    <a:pt x="7" y="679"/>
                  </a:lnTo>
                  <a:lnTo>
                    <a:pt x="12" y="688"/>
                  </a:lnTo>
                  <a:lnTo>
                    <a:pt x="14" y="683"/>
                  </a:lnTo>
                  <a:lnTo>
                    <a:pt x="16" y="679"/>
                  </a:lnTo>
                  <a:lnTo>
                    <a:pt x="16" y="668"/>
                  </a:lnTo>
                  <a:close/>
                  <a:moveTo>
                    <a:pt x="42" y="746"/>
                  </a:moveTo>
                  <a:lnTo>
                    <a:pt x="42" y="742"/>
                  </a:lnTo>
                  <a:lnTo>
                    <a:pt x="39" y="741"/>
                  </a:lnTo>
                  <a:lnTo>
                    <a:pt x="37" y="740"/>
                  </a:lnTo>
                  <a:lnTo>
                    <a:pt x="36" y="742"/>
                  </a:lnTo>
                  <a:lnTo>
                    <a:pt x="35" y="744"/>
                  </a:lnTo>
                  <a:lnTo>
                    <a:pt x="35" y="748"/>
                  </a:lnTo>
                  <a:lnTo>
                    <a:pt x="38" y="750"/>
                  </a:lnTo>
                  <a:lnTo>
                    <a:pt x="39" y="751"/>
                  </a:lnTo>
                  <a:lnTo>
                    <a:pt x="40" y="749"/>
                  </a:lnTo>
                  <a:lnTo>
                    <a:pt x="42" y="746"/>
                  </a:lnTo>
                  <a:close/>
                  <a:moveTo>
                    <a:pt x="51" y="574"/>
                  </a:moveTo>
                  <a:lnTo>
                    <a:pt x="39" y="567"/>
                  </a:lnTo>
                  <a:lnTo>
                    <a:pt x="27" y="562"/>
                  </a:lnTo>
                  <a:lnTo>
                    <a:pt x="15" y="561"/>
                  </a:lnTo>
                  <a:lnTo>
                    <a:pt x="0" y="562"/>
                  </a:lnTo>
                  <a:lnTo>
                    <a:pt x="12" y="572"/>
                  </a:lnTo>
                  <a:lnTo>
                    <a:pt x="24" y="577"/>
                  </a:lnTo>
                  <a:lnTo>
                    <a:pt x="37" y="577"/>
                  </a:lnTo>
                  <a:lnTo>
                    <a:pt x="51" y="574"/>
                  </a:lnTo>
                  <a:close/>
                  <a:moveTo>
                    <a:pt x="75" y="364"/>
                  </a:moveTo>
                  <a:lnTo>
                    <a:pt x="11" y="341"/>
                  </a:lnTo>
                  <a:lnTo>
                    <a:pt x="10" y="343"/>
                  </a:lnTo>
                  <a:lnTo>
                    <a:pt x="7" y="346"/>
                  </a:lnTo>
                  <a:lnTo>
                    <a:pt x="20" y="356"/>
                  </a:lnTo>
                  <a:lnTo>
                    <a:pt x="35" y="363"/>
                  </a:lnTo>
                  <a:lnTo>
                    <a:pt x="53" y="366"/>
                  </a:lnTo>
                  <a:lnTo>
                    <a:pt x="75" y="364"/>
                  </a:lnTo>
                  <a:close/>
                  <a:moveTo>
                    <a:pt x="118" y="621"/>
                  </a:moveTo>
                  <a:lnTo>
                    <a:pt x="117" y="593"/>
                  </a:lnTo>
                  <a:lnTo>
                    <a:pt x="115" y="589"/>
                  </a:lnTo>
                  <a:lnTo>
                    <a:pt x="113" y="584"/>
                  </a:lnTo>
                  <a:lnTo>
                    <a:pt x="108" y="598"/>
                  </a:lnTo>
                  <a:lnTo>
                    <a:pt x="106" y="608"/>
                  </a:lnTo>
                  <a:lnTo>
                    <a:pt x="108" y="617"/>
                  </a:lnTo>
                  <a:lnTo>
                    <a:pt x="112" y="632"/>
                  </a:lnTo>
                  <a:lnTo>
                    <a:pt x="118" y="621"/>
                  </a:lnTo>
                  <a:close/>
                  <a:moveTo>
                    <a:pt x="119" y="862"/>
                  </a:moveTo>
                  <a:lnTo>
                    <a:pt x="104" y="868"/>
                  </a:lnTo>
                  <a:lnTo>
                    <a:pt x="98" y="871"/>
                  </a:lnTo>
                  <a:lnTo>
                    <a:pt x="81" y="875"/>
                  </a:lnTo>
                  <a:lnTo>
                    <a:pt x="80" y="882"/>
                  </a:lnTo>
                  <a:lnTo>
                    <a:pt x="82" y="904"/>
                  </a:lnTo>
                  <a:lnTo>
                    <a:pt x="92" y="891"/>
                  </a:lnTo>
                  <a:lnTo>
                    <a:pt x="100" y="897"/>
                  </a:lnTo>
                  <a:lnTo>
                    <a:pt x="104" y="897"/>
                  </a:lnTo>
                  <a:lnTo>
                    <a:pt x="108" y="899"/>
                  </a:lnTo>
                  <a:lnTo>
                    <a:pt x="119" y="862"/>
                  </a:lnTo>
                  <a:close/>
                  <a:moveTo>
                    <a:pt x="124" y="967"/>
                  </a:moveTo>
                  <a:lnTo>
                    <a:pt x="123" y="959"/>
                  </a:lnTo>
                  <a:lnTo>
                    <a:pt x="119" y="952"/>
                  </a:lnTo>
                  <a:lnTo>
                    <a:pt x="105" y="948"/>
                  </a:lnTo>
                  <a:lnTo>
                    <a:pt x="94" y="949"/>
                  </a:lnTo>
                  <a:lnTo>
                    <a:pt x="81" y="948"/>
                  </a:lnTo>
                  <a:lnTo>
                    <a:pt x="89" y="958"/>
                  </a:lnTo>
                  <a:lnTo>
                    <a:pt x="93" y="966"/>
                  </a:lnTo>
                  <a:lnTo>
                    <a:pt x="104" y="975"/>
                  </a:lnTo>
                  <a:lnTo>
                    <a:pt x="111" y="975"/>
                  </a:lnTo>
                  <a:lnTo>
                    <a:pt x="120" y="973"/>
                  </a:lnTo>
                  <a:lnTo>
                    <a:pt x="124" y="967"/>
                  </a:lnTo>
                  <a:close/>
                  <a:moveTo>
                    <a:pt x="126" y="937"/>
                  </a:moveTo>
                  <a:lnTo>
                    <a:pt x="110" y="930"/>
                  </a:lnTo>
                  <a:lnTo>
                    <a:pt x="96" y="925"/>
                  </a:lnTo>
                  <a:lnTo>
                    <a:pt x="83" y="922"/>
                  </a:lnTo>
                  <a:lnTo>
                    <a:pt x="68" y="921"/>
                  </a:lnTo>
                  <a:lnTo>
                    <a:pt x="80" y="934"/>
                  </a:lnTo>
                  <a:lnTo>
                    <a:pt x="93" y="939"/>
                  </a:lnTo>
                  <a:lnTo>
                    <a:pt x="108" y="939"/>
                  </a:lnTo>
                  <a:lnTo>
                    <a:pt x="126" y="937"/>
                  </a:lnTo>
                  <a:close/>
                  <a:moveTo>
                    <a:pt x="135" y="885"/>
                  </a:moveTo>
                  <a:lnTo>
                    <a:pt x="134" y="874"/>
                  </a:lnTo>
                  <a:lnTo>
                    <a:pt x="129" y="862"/>
                  </a:lnTo>
                  <a:lnTo>
                    <a:pt x="125" y="874"/>
                  </a:lnTo>
                  <a:lnTo>
                    <a:pt x="123" y="885"/>
                  </a:lnTo>
                  <a:lnTo>
                    <a:pt x="125" y="896"/>
                  </a:lnTo>
                  <a:lnTo>
                    <a:pt x="131" y="907"/>
                  </a:lnTo>
                  <a:lnTo>
                    <a:pt x="134" y="896"/>
                  </a:lnTo>
                  <a:lnTo>
                    <a:pt x="135" y="885"/>
                  </a:lnTo>
                  <a:close/>
                  <a:moveTo>
                    <a:pt x="137" y="403"/>
                  </a:moveTo>
                  <a:lnTo>
                    <a:pt x="135" y="390"/>
                  </a:lnTo>
                  <a:lnTo>
                    <a:pt x="129" y="371"/>
                  </a:lnTo>
                  <a:lnTo>
                    <a:pt x="125" y="389"/>
                  </a:lnTo>
                  <a:lnTo>
                    <a:pt x="124" y="406"/>
                  </a:lnTo>
                  <a:lnTo>
                    <a:pt x="126" y="423"/>
                  </a:lnTo>
                  <a:lnTo>
                    <a:pt x="130" y="439"/>
                  </a:lnTo>
                  <a:lnTo>
                    <a:pt x="136" y="418"/>
                  </a:lnTo>
                  <a:lnTo>
                    <a:pt x="137" y="403"/>
                  </a:lnTo>
                  <a:close/>
                  <a:moveTo>
                    <a:pt x="181" y="844"/>
                  </a:moveTo>
                  <a:lnTo>
                    <a:pt x="178" y="842"/>
                  </a:lnTo>
                  <a:lnTo>
                    <a:pt x="176" y="843"/>
                  </a:lnTo>
                  <a:lnTo>
                    <a:pt x="172" y="845"/>
                  </a:lnTo>
                  <a:lnTo>
                    <a:pt x="172" y="852"/>
                  </a:lnTo>
                  <a:lnTo>
                    <a:pt x="173" y="857"/>
                  </a:lnTo>
                  <a:lnTo>
                    <a:pt x="174" y="862"/>
                  </a:lnTo>
                  <a:lnTo>
                    <a:pt x="179" y="862"/>
                  </a:lnTo>
                  <a:lnTo>
                    <a:pt x="180" y="857"/>
                  </a:lnTo>
                  <a:lnTo>
                    <a:pt x="180" y="851"/>
                  </a:lnTo>
                  <a:lnTo>
                    <a:pt x="181" y="844"/>
                  </a:lnTo>
                  <a:close/>
                  <a:moveTo>
                    <a:pt x="183" y="902"/>
                  </a:moveTo>
                  <a:lnTo>
                    <a:pt x="183" y="902"/>
                  </a:lnTo>
                  <a:lnTo>
                    <a:pt x="182" y="902"/>
                  </a:lnTo>
                  <a:lnTo>
                    <a:pt x="183" y="902"/>
                  </a:lnTo>
                  <a:close/>
                  <a:moveTo>
                    <a:pt x="189" y="676"/>
                  </a:moveTo>
                  <a:lnTo>
                    <a:pt x="182" y="675"/>
                  </a:lnTo>
                  <a:lnTo>
                    <a:pt x="180" y="686"/>
                  </a:lnTo>
                  <a:lnTo>
                    <a:pt x="178" y="697"/>
                  </a:lnTo>
                  <a:lnTo>
                    <a:pt x="176" y="716"/>
                  </a:lnTo>
                  <a:lnTo>
                    <a:pt x="181" y="718"/>
                  </a:lnTo>
                  <a:lnTo>
                    <a:pt x="189" y="714"/>
                  </a:lnTo>
                  <a:lnTo>
                    <a:pt x="189" y="676"/>
                  </a:lnTo>
                  <a:close/>
                  <a:moveTo>
                    <a:pt x="196" y="523"/>
                  </a:moveTo>
                  <a:lnTo>
                    <a:pt x="195" y="505"/>
                  </a:lnTo>
                  <a:lnTo>
                    <a:pt x="188" y="522"/>
                  </a:lnTo>
                  <a:lnTo>
                    <a:pt x="185" y="532"/>
                  </a:lnTo>
                  <a:lnTo>
                    <a:pt x="186" y="541"/>
                  </a:lnTo>
                  <a:lnTo>
                    <a:pt x="188" y="554"/>
                  </a:lnTo>
                  <a:lnTo>
                    <a:pt x="193" y="543"/>
                  </a:lnTo>
                  <a:lnTo>
                    <a:pt x="196" y="534"/>
                  </a:lnTo>
                  <a:lnTo>
                    <a:pt x="196" y="523"/>
                  </a:lnTo>
                  <a:close/>
                  <a:moveTo>
                    <a:pt x="221" y="895"/>
                  </a:moveTo>
                  <a:lnTo>
                    <a:pt x="204" y="890"/>
                  </a:lnTo>
                  <a:lnTo>
                    <a:pt x="194" y="888"/>
                  </a:lnTo>
                  <a:lnTo>
                    <a:pt x="184" y="888"/>
                  </a:lnTo>
                  <a:lnTo>
                    <a:pt x="170" y="890"/>
                  </a:lnTo>
                  <a:lnTo>
                    <a:pt x="183" y="902"/>
                  </a:lnTo>
                  <a:lnTo>
                    <a:pt x="204" y="903"/>
                  </a:lnTo>
                  <a:lnTo>
                    <a:pt x="221" y="895"/>
                  </a:lnTo>
                  <a:close/>
                  <a:moveTo>
                    <a:pt x="247" y="985"/>
                  </a:moveTo>
                  <a:lnTo>
                    <a:pt x="243" y="976"/>
                  </a:lnTo>
                  <a:lnTo>
                    <a:pt x="240" y="979"/>
                  </a:lnTo>
                  <a:lnTo>
                    <a:pt x="238" y="982"/>
                  </a:lnTo>
                  <a:lnTo>
                    <a:pt x="236" y="987"/>
                  </a:lnTo>
                  <a:lnTo>
                    <a:pt x="239" y="990"/>
                  </a:lnTo>
                  <a:lnTo>
                    <a:pt x="240" y="992"/>
                  </a:lnTo>
                  <a:lnTo>
                    <a:pt x="247" y="985"/>
                  </a:lnTo>
                  <a:close/>
                  <a:moveTo>
                    <a:pt x="247" y="624"/>
                  </a:moveTo>
                  <a:lnTo>
                    <a:pt x="245" y="621"/>
                  </a:lnTo>
                  <a:lnTo>
                    <a:pt x="244" y="618"/>
                  </a:lnTo>
                  <a:lnTo>
                    <a:pt x="212" y="614"/>
                  </a:lnTo>
                  <a:lnTo>
                    <a:pt x="180" y="610"/>
                  </a:lnTo>
                  <a:lnTo>
                    <a:pt x="178" y="612"/>
                  </a:lnTo>
                  <a:lnTo>
                    <a:pt x="175" y="615"/>
                  </a:lnTo>
                  <a:lnTo>
                    <a:pt x="192" y="624"/>
                  </a:lnTo>
                  <a:lnTo>
                    <a:pt x="210" y="627"/>
                  </a:lnTo>
                  <a:lnTo>
                    <a:pt x="228" y="626"/>
                  </a:lnTo>
                  <a:lnTo>
                    <a:pt x="247" y="624"/>
                  </a:lnTo>
                  <a:close/>
                  <a:moveTo>
                    <a:pt x="253" y="861"/>
                  </a:moveTo>
                  <a:lnTo>
                    <a:pt x="253" y="852"/>
                  </a:lnTo>
                  <a:lnTo>
                    <a:pt x="250" y="841"/>
                  </a:lnTo>
                  <a:lnTo>
                    <a:pt x="241" y="858"/>
                  </a:lnTo>
                  <a:lnTo>
                    <a:pt x="242" y="877"/>
                  </a:lnTo>
                  <a:lnTo>
                    <a:pt x="250" y="870"/>
                  </a:lnTo>
                  <a:lnTo>
                    <a:pt x="253" y="861"/>
                  </a:lnTo>
                  <a:close/>
                  <a:moveTo>
                    <a:pt x="288" y="921"/>
                  </a:moveTo>
                  <a:lnTo>
                    <a:pt x="276" y="912"/>
                  </a:lnTo>
                  <a:lnTo>
                    <a:pt x="276" y="922"/>
                  </a:lnTo>
                  <a:lnTo>
                    <a:pt x="275" y="930"/>
                  </a:lnTo>
                  <a:lnTo>
                    <a:pt x="275" y="940"/>
                  </a:lnTo>
                  <a:lnTo>
                    <a:pt x="278" y="942"/>
                  </a:lnTo>
                  <a:lnTo>
                    <a:pt x="280" y="944"/>
                  </a:lnTo>
                  <a:lnTo>
                    <a:pt x="282" y="942"/>
                  </a:lnTo>
                  <a:lnTo>
                    <a:pt x="285" y="941"/>
                  </a:lnTo>
                  <a:lnTo>
                    <a:pt x="286" y="930"/>
                  </a:lnTo>
                  <a:lnTo>
                    <a:pt x="288" y="921"/>
                  </a:lnTo>
                  <a:close/>
                  <a:moveTo>
                    <a:pt x="294" y="794"/>
                  </a:moveTo>
                  <a:lnTo>
                    <a:pt x="291" y="789"/>
                  </a:lnTo>
                  <a:lnTo>
                    <a:pt x="284" y="783"/>
                  </a:lnTo>
                  <a:lnTo>
                    <a:pt x="286" y="814"/>
                  </a:lnTo>
                  <a:lnTo>
                    <a:pt x="292" y="802"/>
                  </a:lnTo>
                  <a:lnTo>
                    <a:pt x="294" y="794"/>
                  </a:lnTo>
                  <a:close/>
                  <a:moveTo>
                    <a:pt x="299" y="981"/>
                  </a:moveTo>
                  <a:lnTo>
                    <a:pt x="299" y="980"/>
                  </a:lnTo>
                  <a:lnTo>
                    <a:pt x="298" y="978"/>
                  </a:lnTo>
                  <a:lnTo>
                    <a:pt x="295" y="978"/>
                  </a:lnTo>
                  <a:lnTo>
                    <a:pt x="292" y="979"/>
                  </a:lnTo>
                  <a:lnTo>
                    <a:pt x="290" y="979"/>
                  </a:lnTo>
                  <a:lnTo>
                    <a:pt x="293" y="984"/>
                  </a:lnTo>
                  <a:lnTo>
                    <a:pt x="295" y="983"/>
                  </a:lnTo>
                  <a:lnTo>
                    <a:pt x="297" y="982"/>
                  </a:lnTo>
                  <a:lnTo>
                    <a:pt x="299" y="981"/>
                  </a:lnTo>
                  <a:close/>
                  <a:moveTo>
                    <a:pt x="303" y="621"/>
                  </a:moveTo>
                  <a:lnTo>
                    <a:pt x="302" y="606"/>
                  </a:lnTo>
                  <a:lnTo>
                    <a:pt x="295" y="589"/>
                  </a:lnTo>
                  <a:lnTo>
                    <a:pt x="293" y="606"/>
                  </a:lnTo>
                  <a:lnTo>
                    <a:pt x="292" y="621"/>
                  </a:lnTo>
                  <a:lnTo>
                    <a:pt x="293" y="634"/>
                  </a:lnTo>
                  <a:lnTo>
                    <a:pt x="298" y="646"/>
                  </a:lnTo>
                  <a:lnTo>
                    <a:pt x="301" y="634"/>
                  </a:lnTo>
                  <a:lnTo>
                    <a:pt x="303" y="621"/>
                  </a:lnTo>
                  <a:close/>
                  <a:moveTo>
                    <a:pt x="311" y="930"/>
                  </a:moveTo>
                  <a:lnTo>
                    <a:pt x="309" y="921"/>
                  </a:lnTo>
                  <a:lnTo>
                    <a:pt x="303" y="910"/>
                  </a:lnTo>
                  <a:lnTo>
                    <a:pt x="303" y="948"/>
                  </a:lnTo>
                  <a:lnTo>
                    <a:pt x="309" y="939"/>
                  </a:lnTo>
                  <a:lnTo>
                    <a:pt x="311" y="930"/>
                  </a:lnTo>
                  <a:close/>
                  <a:moveTo>
                    <a:pt x="328" y="622"/>
                  </a:moveTo>
                  <a:lnTo>
                    <a:pt x="325" y="611"/>
                  </a:lnTo>
                  <a:lnTo>
                    <a:pt x="319" y="599"/>
                  </a:lnTo>
                  <a:lnTo>
                    <a:pt x="314" y="614"/>
                  </a:lnTo>
                  <a:lnTo>
                    <a:pt x="313" y="623"/>
                  </a:lnTo>
                  <a:lnTo>
                    <a:pt x="316" y="631"/>
                  </a:lnTo>
                  <a:lnTo>
                    <a:pt x="322" y="641"/>
                  </a:lnTo>
                  <a:lnTo>
                    <a:pt x="327" y="632"/>
                  </a:lnTo>
                  <a:lnTo>
                    <a:pt x="328" y="622"/>
                  </a:lnTo>
                  <a:close/>
                  <a:moveTo>
                    <a:pt x="333" y="739"/>
                  </a:moveTo>
                  <a:lnTo>
                    <a:pt x="321" y="738"/>
                  </a:lnTo>
                  <a:lnTo>
                    <a:pt x="308" y="736"/>
                  </a:lnTo>
                  <a:lnTo>
                    <a:pt x="295" y="737"/>
                  </a:lnTo>
                  <a:lnTo>
                    <a:pt x="283" y="742"/>
                  </a:lnTo>
                  <a:lnTo>
                    <a:pt x="295" y="745"/>
                  </a:lnTo>
                  <a:lnTo>
                    <a:pt x="308" y="747"/>
                  </a:lnTo>
                  <a:lnTo>
                    <a:pt x="321" y="746"/>
                  </a:lnTo>
                  <a:lnTo>
                    <a:pt x="333" y="739"/>
                  </a:lnTo>
                  <a:close/>
                  <a:moveTo>
                    <a:pt x="338" y="927"/>
                  </a:moveTo>
                  <a:lnTo>
                    <a:pt x="336" y="926"/>
                  </a:lnTo>
                  <a:lnTo>
                    <a:pt x="335" y="925"/>
                  </a:lnTo>
                  <a:lnTo>
                    <a:pt x="334" y="926"/>
                  </a:lnTo>
                  <a:lnTo>
                    <a:pt x="332" y="927"/>
                  </a:lnTo>
                  <a:lnTo>
                    <a:pt x="332" y="933"/>
                  </a:lnTo>
                  <a:lnTo>
                    <a:pt x="333" y="944"/>
                  </a:lnTo>
                  <a:lnTo>
                    <a:pt x="336" y="945"/>
                  </a:lnTo>
                  <a:lnTo>
                    <a:pt x="338" y="934"/>
                  </a:lnTo>
                  <a:lnTo>
                    <a:pt x="338" y="927"/>
                  </a:lnTo>
                  <a:close/>
                  <a:moveTo>
                    <a:pt x="341" y="556"/>
                  </a:moveTo>
                  <a:lnTo>
                    <a:pt x="324" y="553"/>
                  </a:lnTo>
                  <a:lnTo>
                    <a:pt x="307" y="552"/>
                  </a:lnTo>
                  <a:lnTo>
                    <a:pt x="291" y="553"/>
                  </a:lnTo>
                  <a:lnTo>
                    <a:pt x="275" y="558"/>
                  </a:lnTo>
                  <a:lnTo>
                    <a:pt x="292" y="563"/>
                  </a:lnTo>
                  <a:lnTo>
                    <a:pt x="308" y="564"/>
                  </a:lnTo>
                  <a:lnTo>
                    <a:pt x="324" y="562"/>
                  </a:lnTo>
                  <a:lnTo>
                    <a:pt x="341" y="556"/>
                  </a:lnTo>
                  <a:close/>
                  <a:moveTo>
                    <a:pt x="352" y="623"/>
                  </a:moveTo>
                  <a:lnTo>
                    <a:pt x="349" y="614"/>
                  </a:lnTo>
                  <a:lnTo>
                    <a:pt x="343" y="602"/>
                  </a:lnTo>
                  <a:lnTo>
                    <a:pt x="340" y="627"/>
                  </a:lnTo>
                  <a:lnTo>
                    <a:pt x="348" y="641"/>
                  </a:lnTo>
                  <a:lnTo>
                    <a:pt x="352" y="632"/>
                  </a:lnTo>
                  <a:lnTo>
                    <a:pt x="352" y="623"/>
                  </a:lnTo>
                  <a:close/>
                  <a:moveTo>
                    <a:pt x="357" y="94"/>
                  </a:moveTo>
                  <a:lnTo>
                    <a:pt x="357" y="84"/>
                  </a:lnTo>
                  <a:lnTo>
                    <a:pt x="306" y="84"/>
                  </a:lnTo>
                  <a:lnTo>
                    <a:pt x="297" y="86"/>
                  </a:lnTo>
                  <a:lnTo>
                    <a:pt x="295" y="84"/>
                  </a:lnTo>
                  <a:lnTo>
                    <a:pt x="285" y="74"/>
                  </a:lnTo>
                  <a:lnTo>
                    <a:pt x="273" y="72"/>
                  </a:lnTo>
                  <a:lnTo>
                    <a:pt x="261" y="73"/>
                  </a:lnTo>
                  <a:lnTo>
                    <a:pt x="249" y="73"/>
                  </a:lnTo>
                  <a:lnTo>
                    <a:pt x="238" y="72"/>
                  </a:lnTo>
                  <a:lnTo>
                    <a:pt x="228" y="70"/>
                  </a:lnTo>
                  <a:lnTo>
                    <a:pt x="218" y="65"/>
                  </a:lnTo>
                  <a:lnTo>
                    <a:pt x="209" y="58"/>
                  </a:lnTo>
                  <a:lnTo>
                    <a:pt x="221" y="54"/>
                  </a:lnTo>
                  <a:lnTo>
                    <a:pt x="234" y="56"/>
                  </a:lnTo>
                  <a:lnTo>
                    <a:pt x="247" y="59"/>
                  </a:lnTo>
                  <a:lnTo>
                    <a:pt x="261" y="57"/>
                  </a:lnTo>
                  <a:lnTo>
                    <a:pt x="260" y="54"/>
                  </a:lnTo>
                  <a:lnTo>
                    <a:pt x="260" y="52"/>
                  </a:lnTo>
                  <a:lnTo>
                    <a:pt x="253" y="48"/>
                  </a:lnTo>
                  <a:lnTo>
                    <a:pt x="246" y="44"/>
                  </a:lnTo>
                  <a:lnTo>
                    <a:pt x="217" y="39"/>
                  </a:lnTo>
                  <a:lnTo>
                    <a:pt x="206" y="38"/>
                  </a:lnTo>
                  <a:lnTo>
                    <a:pt x="194" y="37"/>
                  </a:lnTo>
                  <a:lnTo>
                    <a:pt x="183" y="37"/>
                  </a:lnTo>
                  <a:lnTo>
                    <a:pt x="177" y="54"/>
                  </a:lnTo>
                  <a:lnTo>
                    <a:pt x="193" y="69"/>
                  </a:lnTo>
                  <a:lnTo>
                    <a:pt x="201" y="76"/>
                  </a:lnTo>
                  <a:lnTo>
                    <a:pt x="211" y="80"/>
                  </a:lnTo>
                  <a:lnTo>
                    <a:pt x="223" y="84"/>
                  </a:lnTo>
                  <a:lnTo>
                    <a:pt x="235" y="87"/>
                  </a:lnTo>
                  <a:lnTo>
                    <a:pt x="259" y="93"/>
                  </a:lnTo>
                  <a:lnTo>
                    <a:pt x="271" y="103"/>
                  </a:lnTo>
                  <a:lnTo>
                    <a:pt x="268" y="116"/>
                  </a:lnTo>
                  <a:lnTo>
                    <a:pt x="268" y="128"/>
                  </a:lnTo>
                  <a:lnTo>
                    <a:pt x="322" y="131"/>
                  </a:lnTo>
                  <a:lnTo>
                    <a:pt x="330" y="133"/>
                  </a:lnTo>
                  <a:lnTo>
                    <a:pt x="342" y="129"/>
                  </a:lnTo>
                  <a:lnTo>
                    <a:pt x="346" y="123"/>
                  </a:lnTo>
                  <a:lnTo>
                    <a:pt x="349" y="119"/>
                  </a:lnTo>
                  <a:lnTo>
                    <a:pt x="345" y="109"/>
                  </a:lnTo>
                  <a:lnTo>
                    <a:pt x="350" y="101"/>
                  </a:lnTo>
                  <a:lnTo>
                    <a:pt x="357" y="94"/>
                  </a:lnTo>
                  <a:close/>
                  <a:moveTo>
                    <a:pt x="410" y="846"/>
                  </a:moveTo>
                  <a:lnTo>
                    <a:pt x="404" y="856"/>
                  </a:lnTo>
                  <a:lnTo>
                    <a:pt x="402" y="865"/>
                  </a:lnTo>
                  <a:lnTo>
                    <a:pt x="404" y="874"/>
                  </a:lnTo>
                  <a:lnTo>
                    <a:pt x="410" y="883"/>
                  </a:lnTo>
                  <a:lnTo>
                    <a:pt x="410" y="846"/>
                  </a:lnTo>
                  <a:close/>
                  <a:moveTo>
                    <a:pt x="421" y="736"/>
                  </a:moveTo>
                  <a:lnTo>
                    <a:pt x="421" y="729"/>
                  </a:lnTo>
                  <a:lnTo>
                    <a:pt x="421" y="722"/>
                  </a:lnTo>
                  <a:lnTo>
                    <a:pt x="419" y="713"/>
                  </a:lnTo>
                  <a:lnTo>
                    <a:pt x="414" y="711"/>
                  </a:lnTo>
                  <a:lnTo>
                    <a:pt x="410" y="712"/>
                  </a:lnTo>
                  <a:lnTo>
                    <a:pt x="407" y="715"/>
                  </a:lnTo>
                  <a:lnTo>
                    <a:pt x="408" y="724"/>
                  </a:lnTo>
                  <a:lnTo>
                    <a:pt x="410" y="730"/>
                  </a:lnTo>
                  <a:lnTo>
                    <a:pt x="412" y="737"/>
                  </a:lnTo>
                  <a:lnTo>
                    <a:pt x="421" y="736"/>
                  </a:lnTo>
                  <a:close/>
                  <a:moveTo>
                    <a:pt x="425" y="958"/>
                  </a:moveTo>
                  <a:lnTo>
                    <a:pt x="375" y="960"/>
                  </a:lnTo>
                  <a:lnTo>
                    <a:pt x="391" y="969"/>
                  </a:lnTo>
                  <a:lnTo>
                    <a:pt x="403" y="971"/>
                  </a:lnTo>
                  <a:lnTo>
                    <a:pt x="415" y="967"/>
                  </a:lnTo>
                  <a:lnTo>
                    <a:pt x="425" y="958"/>
                  </a:lnTo>
                  <a:close/>
                  <a:moveTo>
                    <a:pt x="442" y="707"/>
                  </a:moveTo>
                  <a:lnTo>
                    <a:pt x="440" y="694"/>
                  </a:lnTo>
                  <a:lnTo>
                    <a:pt x="434" y="681"/>
                  </a:lnTo>
                  <a:lnTo>
                    <a:pt x="432" y="694"/>
                  </a:lnTo>
                  <a:lnTo>
                    <a:pt x="430" y="707"/>
                  </a:lnTo>
                  <a:lnTo>
                    <a:pt x="432" y="722"/>
                  </a:lnTo>
                  <a:lnTo>
                    <a:pt x="438" y="739"/>
                  </a:lnTo>
                  <a:lnTo>
                    <a:pt x="441" y="722"/>
                  </a:lnTo>
                  <a:lnTo>
                    <a:pt x="442" y="707"/>
                  </a:lnTo>
                  <a:close/>
                  <a:moveTo>
                    <a:pt x="450" y="658"/>
                  </a:moveTo>
                  <a:lnTo>
                    <a:pt x="439" y="653"/>
                  </a:lnTo>
                  <a:lnTo>
                    <a:pt x="428" y="651"/>
                  </a:lnTo>
                  <a:lnTo>
                    <a:pt x="418" y="653"/>
                  </a:lnTo>
                  <a:lnTo>
                    <a:pt x="407" y="659"/>
                  </a:lnTo>
                  <a:lnTo>
                    <a:pt x="418" y="661"/>
                  </a:lnTo>
                  <a:lnTo>
                    <a:pt x="423" y="662"/>
                  </a:lnTo>
                  <a:lnTo>
                    <a:pt x="434" y="662"/>
                  </a:lnTo>
                  <a:lnTo>
                    <a:pt x="440" y="660"/>
                  </a:lnTo>
                  <a:lnTo>
                    <a:pt x="450" y="658"/>
                  </a:lnTo>
                  <a:close/>
                  <a:moveTo>
                    <a:pt x="452" y="875"/>
                  </a:moveTo>
                  <a:lnTo>
                    <a:pt x="448" y="865"/>
                  </a:lnTo>
                  <a:lnTo>
                    <a:pt x="448" y="855"/>
                  </a:lnTo>
                  <a:lnTo>
                    <a:pt x="447" y="854"/>
                  </a:lnTo>
                  <a:lnTo>
                    <a:pt x="445" y="851"/>
                  </a:lnTo>
                  <a:lnTo>
                    <a:pt x="442" y="853"/>
                  </a:lnTo>
                  <a:lnTo>
                    <a:pt x="440" y="854"/>
                  </a:lnTo>
                  <a:lnTo>
                    <a:pt x="437" y="863"/>
                  </a:lnTo>
                  <a:lnTo>
                    <a:pt x="430" y="871"/>
                  </a:lnTo>
                  <a:lnTo>
                    <a:pt x="438" y="881"/>
                  </a:lnTo>
                  <a:lnTo>
                    <a:pt x="441" y="881"/>
                  </a:lnTo>
                  <a:lnTo>
                    <a:pt x="452" y="875"/>
                  </a:lnTo>
                  <a:close/>
                  <a:moveTo>
                    <a:pt x="452" y="794"/>
                  </a:moveTo>
                  <a:lnTo>
                    <a:pt x="437" y="791"/>
                  </a:lnTo>
                  <a:lnTo>
                    <a:pt x="422" y="790"/>
                  </a:lnTo>
                  <a:lnTo>
                    <a:pt x="407" y="791"/>
                  </a:lnTo>
                  <a:lnTo>
                    <a:pt x="392" y="796"/>
                  </a:lnTo>
                  <a:lnTo>
                    <a:pt x="407" y="800"/>
                  </a:lnTo>
                  <a:lnTo>
                    <a:pt x="422" y="801"/>
                  </a:lnTo>
                  <a:lnTo>
                    <a:pt x="437" y="800"/>
                  </a:lnTo>
                  <a:lnTo>
                    <a:pt x="452" y="794"/>
                  </a:lnTo>
                  <a:close/>
                  <a:moveTo>
                    <a:pt x="475" y="859"/>
                  </a:moveTo>
                  <a:lnTo>
                    <a:pt x="469" y="859"/>
                  </a:lnTo>
                  <a:lnTo>
                    <a:pt x="469" y="881"/>
                  </a:lnTo>
                  <a:lnTo>
                    <a:pt x="475" y="881"/>
                  </a:lnTo>
                  <a:lnTo>
                    <a:pt x="475" y="859"/>
                  </a:lnTo>
                  <a:close/>
                  <a:moveTo>
                    <a:pt x="515" y="620"/>
                  </a:moveTo>
                  <a:lnTo>
                    <a:pt x="513" y="609"/>
                  </a:lnTo>
                  <a:lnTo>
                    <a:pt x="509" y="593"/>
                  </a:lnTo>
                  <a:lnTo>
                    <a:pt x="505" y="608"/>
                  </a:lnTo>
                  <a:lnTo>
                    <a:pt x="504" y="622"/>
                  </a:lnTo>
                  <a:lnTo>
                    <a:pt x="505" y="636"/>
                  </a:lnTo>
                  <a:lnTo>
                    <a:pt x="509" y="650"/>
                  </a:lnTo>
                  <a:lnTo>
                    <a:pt x="513" y="632"/>
                  </a:lnTo>
                  <a:lnTo>
                    <a:pt x="515" y="620"/>
                  </a:lnTo>
                  <a:close/>
                  <a:moveTo>
                    <a:pt x="527" y="178"/>
                  </a:moveTo>
                  <a:lnTo>
                    <a:pt x="511" y="164"/>
                  </a:lnTo>
                  <a:lnTo>
                    <a:pt x="510" y="163"/>
                  </a:lnTo>
                  <a:lnTo>
                    <a:pt x="507" y="161"/>
                  </a:lnTo>
                  <a:lnTo>
                    <a:pt x="507" y="187"/>
                  </a:lnTo>
                  <a:lnTo>
                    <a:pt x="489" y="194"/>
                  </a:lnTo>
                  <a:lnTo>
                    <a:pt x="471" y="198"/>
                  </a:lnTo>
                  <a:lnTo>
                    <a:pt x="454" y="197"/>
                  </a:lnTo>
                  <a:lnTo>
                    <a:pt x="436" y="190"/>
                  </a:lnTo>
                  <a:lnTo>
                    <a:pt x="454" y="170"/>
                  </a:lnTo>
                  <a:lnTo>
                    <a:pt x="459" y="164"/>
                  </a:lnTo>
                  <a:lnTo>
                    <a:pt x="473" y="164"/>
                  </a:lnTo>
                  <a:lnTo>
                    <a:pt x="485" y="167"/>
                  </a:lnTo>
                  <a:lnTo>
                    <a:pt x="497" y="174"/>
                  </a:lnTo>
                  <a:lnTo>
                    <a:pt x="507" y="187"/>
                  </a:lnTo>
                  <a:lnTo>
                    <a:pt x="507" y="161"/>
                  </a:lnTo>
                  <a:lnTo>
                    <a:pt x="500" y="157"/>
                  </a:lnTo>
                  <a:lnTo>
                    <a:pt x="480" y="148"/>
                  </a:lnTo>
                  <a:lnTo>
                    <a:pt x="469" y="143"/>
                  </a:lnTo>
                  <a:lnTo>
                    <a:pt x="456" y="151"/>
                  </a:lnTo>
                  <a:lnTo>
                    <a:pt x="459" y="164"/>
                  </a:lnTo>
                  <a:lnTo>
                    <a:pt x="415" y="170"/>
                  </a:lnTo>
                  <a:lnTo>
                    <a:pt x="402" y="164"/>
                  </a:lnTo>
                  <a:lnTo>
                    <a:pt x="389" y="158"/>
                  </a:lnTo>
                  <a:lnTo>
                    <a:pt x="375" y="152"/>
                  </a:lnTo>
                  <a:lnTo>
                    <a:pt x="361" y="147"/>
                  </a:lnTo>
                  <a:lnTo>
                    <a:pt x="345" y="145"/>
                  </a:lnTo>
                  <a:lnTo>
                    <a:pt x="330" y="152"/>
                  </a:lnTo>
                  <a:lnTo>
                    <a:pt x="320" y="166"/>
                  </a:lnTo>
                  <a:lnTo>
                    <a:pt x="317" y="182"/>
                  </a:lnTo>
                  <a:lnTo>
                    <a:pt x="317" y="188"/>
                  </a:lnTo>
                  <a:lnTo>
                    <a:pt x="325" y="194"/>
                  </a:lnTo>
                  <a:lnTo>
                    <a:pt x="334" y="190"/>
                  </a:lnTo>
                  <a:lnTo>
                    <a:pt x="339" y="189"/>
                  </a:lnTo>
                  <a:lnTo>
                    <a:pt x="341" y="185"/>
                  </a:lnTo>
                  <a:lnTo>
                    <a:pt x="353" y="173"/>
                  </a:lnTo>
                  <a:lnTo>
                    <a:pt x="366" y="170"/>
                  </a:lnTo>
                  <a:lnTo>
                    <a:pt x="380" y="173"/>
                  </a:lnTo>
                  <a:lnTo>
                    <a:pt x="394" y="178"/>
                  </a:lnTo>
                  <a:lnTo>
                    <a:pt x="402" y="182"/>
                  </a:lnTo>
                  <a:lnTo>
                    <a:pt x="408" y="190"/>
                  </a:lnTo>
                  <a:lnTo>
                    <a:pt x="414" y="196"/>
                  </a:lnTo>
                  <a:lnTo>
                    <a:pt x="437" y="207"/>
                  </a:lnTo>
                  <a:lnTo>
                    <a:pt x="464" y="212"/>
                  </a:lnTo>
                  <a:lnTo>
                    <a:pt x="491" y="210"/>
                  </a:lnTo>
                  <a:lnTo>
                    <a:pt x="514" y="201"/>
                  </a:lnTo>
                  <a:lnTo>
                    <a:pt x="519" y="198"/>
                  </a:lnTo>
                  <a:lnTo>
                    <a:pt x="525" y="194"/>
                  </a:lnTo>
                  <a:lnTo>
                    <a:pt x="527" y="178"/>
                  </a:lnTo>
                  <a:close/>
                  <a:moveTo>
                    <a:pt x="535" y="435"/>
                  </a:moveTo>
                  <a:lnTo>
                    <a:pt x="534" y="420"/>
                  </a:lnTo>
                  <a:lnTo>
                    <a:pt x="533" y="407"/>
                  </a:lnTo>
                  <a:lnTo>
                    <a:pt x="531" y="393"/>
                  </a:lnTo>
                  <a:lnTo>
                    <a:pt x="526" y="381"/>
                  </a:lnTo>
                  <a:lnTo>
                    <a:pt x="524" y="403"/>
                  </a:lnTo>
                  <a:lnTo>
                    <a:pt x="524" y="416"/>
                  </a:lnTo>
                  <a:lnTo>
                    <a:pt x="527" y="425"/>
                  </a:lnTo>
                  <a:lnTo>
                    <a:pt x="535" y="435"/>
                  </a:lnTo>
                  <a:close/>
                  <a:moveTo>
                    <a:pt x="537" y="801"/>
                  </a:moveTo>
                  <a:lnTo>
                    <a:pt x="534" y="794"/>
                  </a:lnTo>
                  <a:lnTo>
                    <a:pt x="527" y="785"/>
                  </a:lnTo>
                  <a:lnTo>
                    <a:pt x="525" y="795"/>
                  </a:lnTo>
                  <a:lnTo>
                    <a:pt x="524" y="804"/>
                  </a:lnTo>
                  <a:lnTo>
                    <a:pt x="525" y="814"/>
                  </a:lnTo>
                  <a:lnTo>
                    <a:pt x="530" y="823"/>
                  </a:lnTo>
                  <a:lnTo>
                    <a:pt x="535" y="810"/>
                  </a:lnTo>
                  <a:lnTo>
                    <a:pt x="537" y="801"/>
                  </a:lnTo>
                  <a:close/>
                  <a:moveTo>
                    <a:pt x="542" y="610"/>
                  </a:moveTo>
                  <a:lnTo>
                    <a:pt x="540" y="595"/>
                  </a:lnTo>
                  <a:lnTo>
                    <a:pt x="532" y="579"/>
                  </a:lnTo>
                  <a:lnTo>
                    <a:pt x="531" y="596"/>
                  </a:lnTo>
                  <a:lnTo>
                    <a:pt x="532" y="611"/>
                  </a:lnTo>
                  <a:lnTo>
                    <a:pt x="535" y="625"/>
                  </a:lnTo>
                  <a:lnTo>
                    <a:pt x="541" y="637"/>
                  </a:lnTo>
                  <a:lnTo>
                    <a:pt x="542" y="624"/>
                  </a:lnTo>
                  <a:lnTo>
                    <a:pt x="542" y="610"/>
                  </a:lnTo>
                  <a:close/>
                  <a:moveTo>
                    <a:pt x="549" y="909"/>
                  </a:moveTo>
                  <a:lnTo>
                    <a:pt x="548" y="908"/>
                  </a:lnTo>
                  <a:lnTo>
                    <a:pt x="548" y="911"/>
                  </a:lnTo>
                  <a:lnTo>
                    <a:pt x="549" y="909"/>
                  </a:lnTo>
                  <a:close/>
                  <a:moveTo>
                    <a:pt x="552" y="950"/>
                  </a:moveTo>
                  <a:lnTo>
                    <a:pt x="548" y="911"/>
                  </a:lnTo>
                  <a:lnTo>
                    <a:pt x="544" y="918"/>
                  </a:lnTo>
                  <a:lnTo>
                    <a:pt x="541" y="927"/>
                  </a:lnTo>
                  <a:lnTo>
                    <a:pt x="543" y="937"/>
                  </a:lnTo>
                  <a:lnTo>
                    <a:pt x="552" y="950"/>
                  </a:lnTo>
                  <a:close/>
                  <a:moveTo>
                    <a:pt x="566" y="797"/>
                  </a:moveTo>
                  <a:lnTo>
                    <a:pt x="556" y="787"/>
                  </a:lnTo>
                  <a:lnTo>
                    <a:pt x="556" y="815"/>
                  </a:lnTo>
                  <a:lnTo>
                    <a:pt x="566" y="797"/>
                  </a:lnTo>
                  <a:close/>
                  <a:moveTo>
                    <a:pt x="586" y="618"/>
                  </a:moveTo>
                  <a:lnTo>
                    <a:pt x="585" y="604"/>
                  </a:lnTo>
                  <a:lnTo>
                    <a:pt x="581" y="592"/>
                  </a:lnTo>
                  <a:lnTo>
                    <a:pt x="571" y="580"/>
                  </a:lnTo>
                  <a:lnTo>
                    <a:pt x="572" y="595"/>
                  </a:lnTo>
                  <a:lnTo>
                    <a:pt x="571" y="607"/>
                  </a:lnTo>
                  <a:lnTo>
                    <a:pt x="574" y="622"/>
                  </a:lnTo>
                  <a:lnTo>
                    <a:pt x="578" y="625"/>
                  </a:lnTo>
                  <a:lnTo>
                    <a:pt x="585" y="634"/>
                  </a:lnTo>
                  <a:lnTo>
                    <a:pt x="586" y="618"/>
                  </a:lnTo>
                  <a:close/>
                  <a:moveTo>
                    <a:pt x="587" y="856"/>
                  </a:moveTo>
                  <a:lnTo>
                    <a:pt x="574" y="854"/>
                  </a:lnTo>
                  <a:lnTo>
                    <a:pt x="561" y="853"/>
                  </a:lnTo>
                  <a:lnTo>
                    <a:pt x="546" y="854"/>
                  </a:lnTo>
                  <a:lnTo>
                    <a:pt x="530" y="859"/>
                  </a:lnTo>
                  <a:lnTo>
                    <a:pt x="540" y="863"/>
                  </a:lnTo>
                  <a:lnTo>
                    <a:pt x="543" y="865"/>
                  </a:lnTo>
                  <a:lnTo>
                    <a:pt x="560" y="866"/>
                  </a:lnTo>
                  <a:lnTo>
                    <a:pt x="573" y="865"/>
                  </a:lnTo>
                  <a:lnTo>
                    <a:pt x="586" y="865"/>
                  </a:lnTo>
                  <a:lnTo>
                    <a:pt x="587" y="856"/>
                  </a:lnTo>
                  <a:close/>
                  <a:moveTo>
                    <a:pt x="589" y="938"/>
                  </a:moveTo>
                  <a:lnTo>
                    <a:pt x="588" y="928"/>
                  </a:lnTo>
                  <a:lnTo>
                    <a:pt x="582" y="917"/>
                  </a:lnTo>
                  <a:lnTo>
                    <a:pt x="576" y="957"/>
                  </a:lnTo>
                  <a:lnTo>
                    <a:pt x="585" y="947"/>
                  </a:lnTo>
                  <a:lnTo>
                    <a:pt x="589" y="938"/>
                  </a:lnTo>
                  <a:close/>
                  <a:moveTo>
                    <a:pt x="603" y="777"/>
                  </a:moveTo>
                  <a:lnTo>
                    <a:pt x="593" y="792"/>
                  </a:lnTo>
                  <a:lnTo>
                    <a:pt x="603" y="809"/>
                  </a:lnTo>
                  <a:lnTo>
                    <a:pt x="603" y="777"/>
                  </a:lnTo>
                  <a:close/>
                  <a:moveTo>
                    <a:pt x="619" y="272"/>
                  </a:moveTo>
                  <a:lnTo>
                    <a:pt x="618" y="260"/>
                  </a:lnTo>
                  <a:lnTo>
                    <a:pt x="617" y="252"/>
                  </a:lnTo>
                  <a:lnTo>
                    <a:pt x="615" y="239"/>
                  </a:lnTo>
                  <a:lnTo>
                    <a:pt x="612" y="236"/>
                  </a:lnTo>
                  <a:lnTo>
                    <a:pt x="610" y="230"/>
                  </a:lnTo>
                  <a:lnTo>
                    <a:pt x="607" y="248"/>
                  </a:lnTo>
                  <a:lnTo>
                    <a:pt x="607" y="258"/>
                  </a:lnTo>
                  <a:lnTo>
                    <a:pt x="611" y="265"/>
                  </a:lnTo>
                  <a:lnTo>
                    <a:pt x="619" y="272"/>
                  </a:lnTo>
                  <a:close/>
                  <a:moveTo>
                    <a:pt x="652" y="711"/>
                  </a:moveTo>
                  <a:lnTo>
                    <a:pt x="652" y="696"/>
                  </a:lnTo>
                  <a:lnTo>
                    <a:pt x="647" y="685"/>
                  </a:lnTo>
                  <a:lnTo>
                    <a:pt x="637" y="673"/>
                  </a:lnTo>
                  <a:lnTo>
                    <a:pt x="638" y="690"/>
                  </a:lnTo>
                  <a:lnTo>
                    <a:pt x="640" y="705"/>
                  </a:lnTo>
                  <a:lnTo>
                    <a:pt x="643" y="719"/>
                  </a:lnTo>
                  <a:lnTo>
                    <a:pt x="649" y="734"/>
                  </a:lnTo>
                  <a:lnTo>
                    <a:pt x="652" y="711"/>
                  </a:lnTo>
                  <a:close/>
                  <a:moveTo>
                    <a:pt x="662" y="427"/>
                  </a:moveTo>
                  <a:lnTo>
                    <a:pt x="644" y="425"/>
                  </a:lnTo>
                  <a:lnTo>
                    <a:pt x="628" y="428"/>
                  </a:lnTo>
                  <a:lnTo>
                    <a:pt x="613" y="432"/>
                  </a:lnTo>
                  <a:lnTo>
                    <a:pt x="598" y="437"/>
                  </a:lnTo>
                  <a:lnTo>
                    <a:pt x="614" y="440"/>
                  </a:lnTo>
                  <a:lnTo>
                    <a:pt x="630" y="441"/>
                  </a:lnTo>
                  <a:lnTo>
                    <a:pt x="646" y="437"/>
                  </a:lnTo>
                  <a:lnTo>
                    <a:pt x="662" y="427"/>
                  </a:lnTo>
                  <a:close/>
                  <a:moveTo>
                    <a:pt x="665" y="371"/>
                  </a:moveTo>
                  <a:lnTo>
                    <a:pt x="653" y="370"/>
                  </a:lnTo>
                  <a:lnTo>
                    <a:pt x="641" y="371"/>
                  </a:lnTo>
                  <a:lnTo>
                    <a:pt x="630" y="374"/>
                  </a:lnTo>
                  <a:lnTo>
                    <a:pt x="619" y="383"/>
                  </a:lnTo>
                  <a:lnTo>
                    <a:pt x="632" y="385"/>
                  </a:lnTo>
                  <a:lnTo>
                    <a:pt x="644" y="384"/>
                  </a:lnTo>
                  <a:lnTo>
                    <a:pt x="655" y="380"/>
                  </a:lnTo>
                  <a:lnTo>
                    <a:pt x="665" y="371"/>
                  </a:lnTo>
                  <a:close/>
                  <a:moveTo>
                    <a:pt x="669" y="854"/>
                  </a:moveTo>
                  <a:lnTo>
                    <a:pt x="667" y="853"/>
                  </a:lnTo>
                  <a:lnTo>
                    <a:pt x="666" y="852"/>
                  </a:lnTo>
                  <a:lnTo>
                    <a:pt x="665" y="853"/>
                  </a:lnTo>
                  <a:lnTo>
                    <a:pt x="663" y="854"/>
                  </a:lnTo>
                  <a:lnTo>
                    <a:pt x="663" y="860"/>
                  </a:lnTo>
                  <a:lnTo>
                    <a:pt x="664" y="871"/>
                  </a:lnTo>
                  <a:lnTo>
                    <a:pt x="667" y="871"/>
                  </a:lnTo>
                  <a:lnTo>
                    <a:pt x="668" y="860"/>
                  </a:lnTo>
                  <a:lnTo>
                    <a:pt x="669" y="854"/>
                  </a:lnTo>
                  <a:close/>
                  <a:moveTo>
                    <a:pt x="679" y="726"/>
                  </a:moveTo>
                  <a:lnTo>
                    <a:pt x="676" y="681"/>
                  </a:lnTo>
                  <a:lnTo>
                    <a:pt x="668" y="695"/>
                  </a:lnTo>
                  <a:lnTo>
                    <a:pt x="666" y="706"/>
                  </a:lnTo>
                  <a:lnTo>
                    <a:pt x="670" y="716"/>
                  </a:lnTo>
                  <a:lnTo>
                    <a:pt x="679" y="726"/>
                  </a:lnTo>
                  <a:close/>
                  <a:moveTo>
                    <a:pt x="679" y="490"/>
                  </a:moveTo>
                  <a:lnTo>
                    <a:pt x="677" y="479"/>
                  </a:lnTo>
                  <a:lnTo>
                    <a:pt x="671" y="462"/>
                  </a:lnTo>
                  <a:lnTo>
                    <a:pt x="661" y="475"/>
                  </a:lnTo>
                  <a:lnTo>
                    <a:pt x="660" y="474"/>
                  </a:lnTo>
                  <a:lnTo>
                    <a:pt x="660" y="475"/>
                  </a:lnTo>
                  <a:lnTo>
                    <a:pt x="675" y="517"/>
                  </a:lnTo>
                  <a:lnTo>
                    <a:pt x="679" y="501"/>
                  </a:lnTo>
                  <a:lnTo>
                    <a:pt x="679" y="490"/>
                  </a:lnTo>
                  <a:close/>
                  <a:moveTo>
                    <a:pt x="696" y="819"/>
                  </a:moveTo>
                  <a:lnTo>
                    <a:pt x="683" y="818"/>
                  </a:lnTo>
                  <a:lnTo>
                    <a:pt x="672" y="817"/>
                  </a:lnTo>
                  <a:lnTo>
                    <a:pt x="663" y="819"/>
                  </a:lnTo>
                  <a:lnTo>
                    <a:pt x="655" y="825"/>
                  </a:lnTo>
                  <a:lnTo>
                    <a:pt x="664" y="829"/>
                  </a:lnTo>
                  <a:lnTo>
                    <a:pt x="673" y="829"/>
                  </a:lnTo>
                  <a:lnTo>
                    <a:pt x="683" y="826"/>
                  </a:lnTo>
                  <a:lnTo>
                    <a:pt x="696" y="819"/>
                  </a:lnTo>
                  <a:close/>
                  <a:moveTo>
                    <a:pt x="705" y="758"/>
                  </a:moveTo>
                  <a:lnTo>
                    <a:pt x="689" y="756"/>
                  </a:lnTo>
                  <a:lnTo>
                    <a:pt x="674" y="757"/>
                  </a:lnTo>
                  <a:lnTo>
                    <a:pt x="659" y="762"/>
                  </a:lnTo>
                  <a:lnTo>
                    <a:pt x="644" y="769"/>
                  </a:lnTo>
                  <a:lnTo>
                    <a:pt x="661" y="772"/>
                  </a:lnTo>
                  <a:lnTo>
                    <a:pt x="677" y="772"/>
                  </a:lnTo>
                  <a:lnTo>
                    <a:pt x="691" y="767"/>
                  </a:lnTo>
                  <a:lnTo>
                    <a:pt x="705" y="758"/>
                  </a:lnTo>
                  <a:close/>
                  <a:moveTo>
                    <a:pt x="706" y="700"/>
                  </a:moveTo>
                  <a:lnTo>
                    <a:pt x="706" y="690"/>
                  </a:lnTo>
                  <a:lnTo>
                    <a:pt x="702" y="680"/>
                  </a:lnTo>
                  <a:lnTo>
                    <a:pt x="693" y="672"/>
                  </a:lnTo>
                  <a:lnTo>
                    <a:pt x="692" y="683"/>
                  </a:lnTo>
                  <a:lnTo>
                    <a:pt x="694" y="693"/>
                  </a:lnTo>
                  <a:lnTo>
                    <a:pt x="697" y="702"/>
                  </a:lnTo>
                  <a:lnTo>
                    <a:pt x="705" y="712"/>
                  </a:lnTo>
                  <a:lnTo>
                    <a:pt x="706" y="700"/>
                  </a:lnTo>
                  <a:close/>
                  <a:moveTo>
                    <a:pt x="754" y="110"/>
                  </a:moveTo>
                  <a:lnTo>
                    <a:pt x="751" y="103"/>
                  </a:lnTo>
                  <a:lnTo>
                    <a:pt x="727" y="93"/>
                  </a:lnTo>
                  <a:lnTo>
                    <a:pt x="703" y="85"/>
                  </a:lnTo>
                  <a:lnTo>
                    <a:pt x="698" y="89"/>
                  </a:lnTo>
                  <a:lnTo>
                    <a:pt x="695" y="91"/>
                  </a:lnTo>
                  <a:lnTo>
                    <a:pt x="701" y="98"/>
                  </a:lnTo>
                  <a:lnTo>
                    <a:pt x="711" y="102"/>
                  </a:lnTo>
                  <a:lnTo>
                    <a:pt x="720" y="106"/>
                  </a:lnTo>
                  <a:lnTo>
                    <a:pt x="723" y="116"/>
                  </a:lnTo>
                  <a:lnTo>
                    <a:pt x="708" y="117"/>
                  </a:lnTo>
                  <a:lnTo>
                    <a:pt x="695" y="116"/>
                  </a:lnTo>
                  <a:lnTo>
                    <a:pt x="683" y="110"/>
                  </a:lnTo>
                  <a:lnTo>
                    <a:pt x="674" y="100"/>
                  </a:lnTo>
                  <a:lnTo>
                    <a:pt x="676" y="91"/>
                  </a:lnTo>
                  <a:lnTo>
                    <a:pt x="681" y="85"/>
                  </a:lnTo>
                  <a:lnTo>
                    <a:pt x="685" y="78"/>
                  </a:lnTo>
                  <a:lnTo>
                    <a:pt x="684" y="68"/>
                  </a:lnTo>
                  <a:lnTo>
                    <a:pt x="674" y="73"/>
                  </a:lnTo>
                  <a:lnTo>
                    <a:pt x="666" y="80"/>
                  </a:lnTo>
                  <a:lnTo>
                    <a:pt x="644" y="84"/>
                  </a:lnTo>
                  <a:lnTo>
                    <a:pt x="632" y="80"/>
                  </a:lnTo>
                  <a:lnTo>
                    <a:pt x="594" y="85"/>
                  </a:lnTo>
                  <a:lnTo>
                    <a:pt x="591" y="92"/>
                  </a:lnTo>
                  <a:lnTo>
                    <a:pt x="583" y="102"/>
                  </a:lnTo>
                  <a:lnTo>
                    <a:pt x="574" y="107"/>
                  </a:lnTo>
                  <a:lnTo>
                    <a:pt x="553" y="110"/>
                  </a:lnTo>
                  <a:lnTo>
                    <a:pt x="534" y="114"/>
                  </a:lnTo>
                  <a:lnTo>
                    <a:pt x="539" y="130"/>
                  </a:lnTo>
                  <a:lnTo>
                    <a:pt x="601" y="124"/>
                  </a:lnTo>
                  <a:lnTo>
                    <a:pt x="601" y="102"/>
                  </a:lnTo>
                  <a:lnTo>
                    <a:pt x="611" y="99"/>
                  </a:lnTo>
                  <a:lnTo>
                    <a:pt x="622" y="97"/>
                  </a:lnTo>
                  <a:lnTo>
                    <a:pt x="634" y="98"/>
                  </a:lnTo>
                  <a:lnTo>
                    <a:pt x="646" y="104"/>
                  </a:lnTo>
                  <a:lnTo>
                    <a:pt x="643" y="111"/>
                  </a:lnTo>
                  <a:lnTo>
                    <a:pt x="641" y="120"/>
                  </a:lnTo>
                  <a:lnTo>
                    <a:pt x="627" y="126"/>
                  </a:lnTo>
                  <a:lnTo>
                    <a:pt x="617" y="130"/>
                  </a:lnTo>
                  <a:lnTo>
                    <a:pt x="607" y="132"/>
                  </a:lnTo>
                  <a:lnTo>
                    <a:pt x="597" y="134"/>
                  </a:lnTo>
                  <a:lnTo>
                    <a:pt x="586" y="135"/>
                  </a:lnTo>
                  <a:lnTo>
                    <a:pt x="563" y="134"/>
                  </a:lnTo>
                  <a:lnTo>
                    <a:pt x="546" y="134"/>
                  </a:lnTo>
                  <a:lnTo>
                    <a:pt x="541" y="137"/>
                  </a:lnTo>
                  <a:lnTo>
                    <a:pt x="536" y="139"/>
                  </a:lnTo>
                  <a:lnTo>
                    <a:pt x="541" y="151"/>
                  </a:lnTo>
                  <a:lnTo>
                    <a:pt x="549" y="148"/>
                  </a:lnTo>
                  <a:lnTo>
                    <a:pt x="571" y="151"/>
                  </a:lnTo>
                  <a:lnTo>
                    <a:pt x="586" y="153"/>
                  </a:lnTo>
                  <a:lnTo>
                    <a:pt x="600" y="159"/>
                  </a:lnTo>
                  <a:lnTo>
                    <a:pt x="613" y="171"/>
                  </a:lnTo>
                  <a:lnTo>
                    <a:pt x="595" y="179"/>
                  </a:lnTo>
                  <a:lnTo>
                    <a:pt x="576" y="181"/>
                  </a:lnTo>
                  <a:lnTo>
                    <a:pt x="558" y="182"/>
                  </a:lnTo>
                  <a:lnTo>
                    <a:pt x="540" y="183"/>
                  </a:lnTo>
                  <a:lnTo>
                    <a:pt x="542" y="187"/>
                  </a:lnTo>
                  <a:lnTo>
                    <a:pt x="543" y="191"/>
                  </a:lnTo>
                  <a:lnTo>
                    <a:pt x="545" y="192"/>
                  </a:lnTo>
                  <a:lnTo>
                    <a:pt x="565" y="197"/>
                  </a:lnTo>
                  <a:lnTo>
                    <a:pt x="585" y="196"/>
                  </a:lnTo>
                  <a:lnTo>
                    <a:pt x="605" y="193"/>
                  </a:lnTo>
                  <a:lnTo>
                    <a:pt x="632" y="185"/>
                  </a:lnTo>
                  <a:lnTo>
                    <a:pt x="636" y="177"/>
                  </a:lnTo>
                  <a:lnTo>
                    <a:pt x="632" y="161"/>
                  </a:lnTo>
                  <a:lnTo>
                    <a:pt x="628" y="148"/>
                  </a:lnTo>
                  <a:lnTo>
                    <a:pt x="665" y="121"/>
                  </a:lnTo>
                  <a:lnTo>
                    <a:pt x="685" y="128"/>
                  </a:lnTo>
                  <a:lnTo>
                    <a:pt x="704" y="132"/>
                  </a:lnTo>
                  <a:lnTo>
                    <a:pt x="723" y="131"/>
                  </a:lnTo>
                  <a:lnTo>
                    <a:pt x="742" y="127"/>
                  </a:lnTo>
                  <a:lnTo>
                    <a:pt x="747" y="125"/>
                  </a:lnTo>
                  <a:lnTo>
                    <a:pt x="751" y="118"/>
                  </a:lnTo>
                  <a:lnTo>
                    <a:pt x="754" y="110"/>
                  </a:lnTo>
                  <a:close/>
                  <a:moveTo>
                    <a:pt x="762" y="483"/>
                  </a:moveTo>
                  <a:lnTo>
                    <a:pt x="727" y="500"/>
                  </a:lnTo>
                  <a:lnTo>
                    <a:pt x="726" y="504"/>
                  </a:lnTo>
                  <a:lnTo>
                    <a:pt x="732" y="511"/>
                  </a:lnTo>
                  <a:lnTo>
                    <a:pt x="760" y="502"/>
                  </a:lnTo>
                  <a:lnTo>
                    <a:pt x="762" y="483"/>
                  </a:lnTo>
                  <a:close/>
                  <a:moveTo>
                    <a:pt x="766" y="668"/>
                  </a:moveTo>
                  <a:lnTo>
                    <a:pt x="766" y="657"/>
                  </a:lnTo>
                  <a:lnTo>
                    <a:pt x="762" y="645"/>
                  </a:lnTo>
                  <a:lnTo>
                    <a:pt x="757" y="631"/>
                  </a:lnTo>
                  <a:lnTo>
                    <a:pt x="754" y="646"/>
                  </a:lnTo>
                  <a:lnTo>
                    <a:pt x="753" y="658"/>
                  </a:lnTo>
                  <a:lnTo>
                    <a:pt x="756" y="670"/>
                  </a:lnTo>
                  <a:lnTo>
                    <a:pt x="761" y="680"/>
                  </a:lnTo>
                  <a:lnTo>
                    <a:pt x="766" y="668"/>
                  </a:lnTo>
                  <a:close/>
                  <a:moveTo>
                    <a:pt x="773" y="477"/>
                  </a:moveTo>
                  <a:lnTo>
                    <a:pt x="767" y="469"/>
                  </a:lnTo>
                  <a:lnTo>
                    <a:pt x="752" y="471"/>
                  </a:lnTo>
                  <a:lnTo>
                    <a:pt x="742" y="474"/>
                  </a:lnTo>
                  <a:lnTo>
                    <a:pt x="734" y="479"/>
                  </a:lnTo>
                  <a:lnTo>
                    <a:pt x="725" y="489"/>
                  </a:lnTo>
                  <a:lnTo>
                    <a:pt x="762" y="483"/>
                  </a:lnTo>
                  <a:lnTo>
                    <a:pt x="763" y="483"/>
                  </a:lnTo>
                  <a:lnTo>
                    <a:pt x="762" y="483"/>
                  </a:lnTo>
                  <a:lnTo>
                    <a:pt x="763" y="478"/>
                  </a:lnTo>
                  <a:lnTo>
                    <a:pt x="773" y="477"/>
                  </a:lnTo>
                  <a:close/>
                  <a:moveTo>
                    <a:pt x="794" y="21"/>
                  </a:moveTo>
                  <a:lnTo>
                    <a:pt x="758" y="9"/>
                  </a:lnTo>
                  <a:lnTo>
                    <a:pt x="724" y="1"/>
                  </a:lnTo>
                  <a:lnTo>
                    <a:pt x="690" y="0"/>
                  </a:lnTo>
                  <a:lnTo>
                    <a:pt x="656" y="6"/>
                  </a:lnTo>
                  <a:lnTo>
                    <a:pt x="689" y="11"/>
                  </a:lnTo>
                  <a:lnTo>
                    <a:pt x="705" y="13"/>
                  </a:lnTo>
                  <a:lnTo>
                    <a:pt x="722" y="14"/>
                  </a:lnTo>
                  <a:lnTo>
                    <a:pt x="738" y="17"/>
                  </a:lnTo>
                  <a:lnTo>
                    <a:pt x="754" y="22"/>
                  </a:lnTo>
                  <a:lnTo>
                    <a:pt x="773" y="24"/>
                  </a:lnTo>
                  <a:lnTo>
                    <a:pt x="794" y="21"/>
                  </a:lnTo>
                  <a:close/>
                  <a:moveTo>
                    <a:pt x="807" y="660"/>
                  </a:moveTo>
                  <a:lnTo>
                    <a:pt x="806" y="657"/>
                  </a:lnTo>
                  <a:lnTo>
                    <a:pt x="805" y="655"/>
                  </a:lnTo>
                  <a:lnTo>
                    <a:pt x="803" y="652"/>
                  </a:lnTo>
                  <a:lnTo>
                    <a:pt x="802" y="655"/>
                  </a:lnTo>
                  <a:lnTo>
                    <a:pt x="801" y="657"/>
                  </a:lnTo>
                  <a:lnTo>
                    <a:pt x="800" y="660"/>
                  </a:lnTo>
                  <a:lnTo>
                    <a:pt x="803" y="662"/>
                  </a:lnTo>
                  <a:lnTo>
                    <a:pt x="805" y="662"/>
                  </a:lnTo>
                  <a:lnTo>
                    <a:pt x="807" y="660"/>
                  </a:lnTo>
                  <a:close/>
                  <a:moveTo>
                    <a:pt x="809" y="567"/>
                  </a:moveTo>
                  <a:lnTo>
                    <a:pt x="808" y="557"/>
                  </a:lnTo>
                  <a:lnTo>
                    <a:pt x="804" y="547"/>
                  </a:lnTo>
                  <a:lnTo>
                    <a:pt x="800" y="557"/>
                  </a:lnTo>
                  <a:lnTo>
                    <a:pt x="798" y="566"/>
                  </a:lnTo>
                  <a:lnTo>
                    <a:pt x="799" y="577"/>
                  </a:lnTo>
                  <a:lnTo>
                    <a:pt x="803" y="589"/>
                  </a:lnTo>
                  <a:lnTo>
                    <a:pt x="808" y="577"/>
                  </a:lnTo>
                  <a:lnTo>
                    <a:pt x="809" y="567"/>
                  </a:lnTo>
                  <a:close/>
                  <a:moveTo>
                    <a:pt x="817" y="303"/>
                  </a:moveTo>
                  <a:lnTo>
                    <a:pt x="786" y="323"/>
                  </a:lnTo>
                  <a:lnTo>
                    <a:pt x="813" y="323"/>
                  </a:lnTo>
                  <a:lnTo>
                    <a:pt x="817" y="303"/>
                  </a:lnTo>
                  <a:close/>
                  <a:moveTo>
                    <a:pt x="818" y="262"/>
                  </a:moveTo>
                  <a:lnTo>
                    <a:pt x="815" y="258"/>
                  </a:lnTo>
                  <a:lnTo>
                    <a:pt x="813" y="254"/>
                  </a:lnTo>
                  <a:lnTo>
                    <a:pt x="811" y="251"/>
                  </a:lnTo>
                  <a:lnTo>
                    <a:pt x="807" y="252"/>
                  </a:lnTo>
                  <a:lnTo>
                    <a:pt x="807" y="256"/>
                  </a:lnTo>
                  <a:lnTo>
                    <a:pt x="806" y="261"/>
                  </a:lnTo>
                  <a:lnTo>
                    <a:pt x="807" y="267"/>
                  </a:lnTo>
                  <a:lnTo>
                    <a:pt x="810" y="268"/>
                  </a:lnTo>
                  <a:lnTo>
                    <a:pt x="812" y="270"/>
                  </a:lnTo>
                  <a:lnTo>
                    <a:pt x="817" y="265"/>
                  </a:lnTo>
                  <a:lnTo>
                    <a:pt x="817" y="264"/>
                  </a:lnTo>
                  <a:lnTo>
                    <a:pt x="818" y="262"/>
                  </a:lnTo>
                  <a:close/>
                  <a:moveTo>
                    <a:pt x="819" y="74"/>
                  </a:moveTo>
                  <a:lnTo>
                    <a:pt x="815" y="63"/>
                  </a:lnTo>
                  <a:lnTo>
                    <a:pt x="808" y="54"/>
                  </a:lnTo>
                  <a:lnTo>
                    <a:pt x="798" y="47"/>
                  </a:lnTo>
                  <a:lnTo>
                    <a:pt x="778" y="38"/>
                  </a:lnTo>
                  <a:lnTo>
                    <a:pt x="758" y="34"/>
                  </a:lnTo>
                  <a:lnTo>
                    <a:pt x="738" y="37"/>
                  </a:lnTo>
                  <a:lnTo>
                    <a:pt x="717" y="46"/>
                  </a:lnTo>
                  <a:lnTo>
                    <a:pt x="722" y="57"/>
                  </a:lnTo>
                  <a:lnTo>
                    <a:pt x="728" y="62"/>
                  </a:lnTo>
                  <a:lnTo>
                    <a:pt x="739" y="57"/>
                  </a:lnTo>
                  <a:lnTo>
                    <a:pt x="760" y="52"/>
                  </a:lnTo>
                  <a:lnTo>
                    <a:pt x="779" y="54"/>
                  </a:lnTo>
                  <a:lnTo>
                    <a:pt x="795" y="64"/>
                  </a:lnTo>
                  <a:lnTo>
                    <a:pt x="809" y="82"/>
                  </a:lnTo>
                  <a:lnTo>
                    <a:pt x="810" y="84"/>
                  </a:lnTo>
                  <a:lnTo>
                    <a:pt x="813" y="85"/>
                  </a:lnTo>
                  <a:lnTo>
                    <a:pt x="818" y="87"/>
                  </a:lnTo>
                  <a:lnTo>
                    <a:pt x="819" y="74"/>
                  </a:lnTo>
                  <a:close/>
                  <a:moveTo>
                    <a:pt x="823" y="350"/>
                  </a:moveTo>
                  <a:lnTo>
                    <a:pt x="805" y="347"/>
                  </a:lnTo>
                  <a:lnTo>
                    <a:pt x="792" y="363"/>
                  </a:lnTo>
                  <a:lnTo>
                    <a:pt x="823" y="350"/>
                  </a:lnTo>
                  <a:close/>
                  <a:moveTo>
                    <a:pt x="828" y="376"/>
                  </a:moveTo>
                  <a:lnTo>
                    <a:pt x="803" y="387"/>
                  </a:lnTo>
                  <a:lnTo>
                    <a:pt x="821" y="392"/>
                  </a:lnTo>
                  <a:lnTo>
                    <a:pt x="828" y="376"/>
                  </a:lnTo>
                  <a:close/>
                  <a:moveTo>
                    <a:pt x="872" y="320"/>
                  </a:moveTo>
                  <a:lnTo>
                    <a:pt x="869" y="310"/>
                  </a:lnTo>
                  <a:lnTo>
                    <a:pt x="862" y="298"/>
                  </a:lnTo>
                  <a:lnTo>
                    <a:pt x="859" y="311"/>
                  </a:lnTo>
                  <a:lnTo>
                    <a:pt x="860" y="323"/>
                  </a:lnTo>
                  <a:lnTo>
                    <a:pt x="864" y="336"/>
                  </a:lnTo>
                  <a:lnTo>
                    <a:pt x="868" y="350"/>
                  </a:lnTo>
                  <a:lnTo>
                    <a:pt x="872" y="331"/>
                  </a:lnTo>
                  <a:lnTo>
                    <a:pt x="872" y="320"/>
                  </a:lnTo>
                  <a:close/>
                  <a:moveTo>
                    <a:pt x="873" y="626"/>
                  </a:moveTo>
                  <a:lnTo>
                    <a:pt x="872" y="619"/>
                  </a:lnTo>
                  <a:lnTo>
                    <a:pt x="868" y="616"/>
                  </a:lnTo>
                  <a:lnTo>
                    <a:pt x="866" y="613"/>
                  </a:lnTo>
                  <a:lnTo>
                    <a:pt x="864" y="616"/>
                  </a:lnTo>
                  <a:lnTo>
                    <a:pt x="861" y="620"/>
                  </a:lnTo>
                  <a:lnTo>
                    <a:pt x="860" y="628"/>
                  </a:lnTo>
                  <a:lnTo>
                    <a:pt x="863" y="632"/>
                  </a:lnTo>
                  <a:lnTo>
                    <a:pt x="869" y="646"/>
                  </a:lnTo>
                  <a:lnTo>
                    <a:pt x="871" y="631"/>
                  </a:lnTo>
                  <a:lnTo>
                    <a:pt x="873" y="6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docshape33">
              <a:extLst>
                <a:ext uri="{FF2B5EF4-FFF2-40B4-BE49-F238E27FC236}">
                  <a16:creationId xmlns:a16="http://schemas.microsoft.com/office/drawing/2014/main" id="{8314BCDA-E90A-4F54-9090-254EF8493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1511"/>
              <a:ext cx="6860" cy="6917"/>
            </a:xfrm>
            <a:custGeom>
              <a:avLst/>
              <a:gdLst>
                <a:gd name="T0" fmla="+- 0 2648 2642"/>
                <a:gd name="T1" fmla="*/ T0 w 6860"/>
                <a:gd name="T2" fmla="+- 0 2401 1511"/>
                <a:gd name="T3" fmla="*/ 2401 h 6917"/>
                <a:gd name="T4" fmla="+- 0 2908 2642"/>
                <a:gd name="T5" fmla="*/ T4 w 6860"/>
                <a:gd name="T6" fmla="+- 0 7221 1511"/>
                <a:gd name="T7" fmla="*/ 7221 h 6917"/>
                <a:gd name="T8" fmla="+- 0 2950 2642"/>
                <a:gd name="T9" fmla="*/ T8 w 6860"/>
                <a:gd name="T10" fmla="+- 0 7206 1511"/>
                <a:gd name="T11" fmla="*/ 7206 h 6917"/>
                <a:gd name="T12" fmla="+- 0 2916 2642"/>
                <a:gd name="T13" fmla="*/ T12 w 6860"/>
                <a:gd name="T14" fmla="+- 0 7216 1511"/>
                <a:gd name="T15" fmla="*/ 7216 h 6917"/>
                <a:gd name="T16" fmla="+- 0 2982 2642"/>
                <a:gd name="T17" fmla="*/ T16 w 6860"/>
                <a:gd name="T18" fmla="+- 0 1603 1511"/>
                <a:gd name="T19" fmla="*/ 1603 h 6917"/>
                <a:gd name="T20" fmla="+- 0 2982 2642"/>
                <a:gd name="T21" fmla="*/ T20 w 6860"/>
                <a:gd name="T22" fmla="+- 0 1603 1511"/>
                <a:gd name="T23" fmla="*/ 1603 h 6917"/>
                <a:gd name="T24" fmla="+- 0 3135 2642"/>
                <a:gd name="T25" fmla="*/ T24 w 6860"/>
                <a:gd name="T26" fmla="+- 0 3753 1511"/>
                <a:gd name="T27" fmla="*/ 3753 h 6917"/>
                <a:gd name="T28" fmla="+- 0 3227 2642"/>
                <a:gd name="T29" fmla="*/ T28 w 6860"/>
                <a:gd name="T30" fmla="+- 0 7205 1511"/>
                <a:gd name="T31" fmla="*/ 7205 h 6917"/>
                <a:gd name="T32" fmla="+- 0 3279 2642"/>
                <a:gd name="T33" fmla="*/ T32 w 6860"/>
                <a:gd name="T34" fmla="+- 0 4307 1511"/>
                <a:gd name="T35" fmla="*/ 4307 h 6917"/>
                <a:gd name="T36" fmla="+- 0 3333 2642"/>
                <a:gd name="T37" fmla="*/ T36 w 6860"/>
                <a:gd name="T38" fmla="+- 0 6522 1511"/>
                <a:gd name="T39" fmla="*/ 6522 h 6917"/>
                <a:gd name="T40" fmla="+- 0 3254 2642"/>
                <a:gd name="T41" fmla="*/ T40 w 6860"/>
                <a:gd name="T42" fmla="+- 0 6522 1511"/>
                <a:gd name="T43" fmla="*/ 6522 h 6917"/>
                <a:gd name="T44" fmla="+- 0 3232 2642"/>
                <a:gd name="T45" fmla="*/ T44 w 6860"/>
                <a:gd name="T46" fmla="+- 0 6529 1511"/>
                <a:gd name="T47" fmla="*/ 6529 h 6917"/>
                <a:gd name="T48" fmla="+- 0 3329 2642"/>
                <a:gd name="T49" fmla="*/ T48 w 6860"/>
                <a:gd name="T50" fmla="+- 0 2915 1511"/>
                <a:gd name="T51" fmla="*/ 2915 h 6917"/>
                <a:gd name="T52" fmla="+- 0 3326 2642"/>
                <a:gd name="T53" fmla="*/ T52 w 6860"/>
                <a:gd name="T54" fmla="+- 0 5423 1511"/>
                <a:gd name="T55" fmla="*/ 5423 h 6917"/>
                <a:gd name="T56" fmla="+- 0 3476 2642"/>
                <a:gd name="T57" fmla="*/ T56 w 6860"/>
                <a:gd name="T58" fmla="+- 0 4813 1511"/>
                <a:gd name="T59" fmla="*/ 4813 h 6917"/>
                <a:gd name="T60" fmla="+- 0 3522 2642"/>
                <a:gd name="T61" fmla="*/ T60 w 6860"/>
                <a:gd name="T62" fmla="+- 0 2013 1511"/>
                <a:gd name="T63" fmla="*/ 2013 h 6917"/>
                <a:gd name="T64" fmla="+- 0 3512 2642"/>
                <a:gd name="T65" fmla="*/ T64 w 6860"/>
                <a:gd name="T66" fmla="+- 0 7111 1511"/>
                <a:gd name="T67" fmla="*/ 7111 h 6917"/>
                <a:gd name="T68" fmla="+- 0 3527 2642"/>
                <a:gd name="T69" fmla="*/ T68 w 6860"/>
                <a:gd name="T70" fmla="+- 0 7126 1511"/>
                <a:gd name="T71" fmla="*/ 7126 h 6917"/>
                <a:gd name="T72" fmla="+- 0 3626 2642"/>
                <a:gd name="T73" fmla="*/ T72 w 6860"/>
                <a:gd name="T74" fmla="+- 0 3919 1511"/>
                <a:gd name="T75" fmla="*/ 3919 h 6917"/>
                <a:gd name="T76" fmla="+- 0 3614 2642"/>
                <a:gd name="T77" fmla="*/ T76 w 6860"/>
                <a:gd name="T78" fmla="+- 0 3899 1511"/>
                <a:gd name="T79" fmla="*/ 3899 h 6917"/>
                <a:gd name="T80" fmla="+- 0 3736 2642"/>
                <a:gd name="T81" fmla="*/ T80 w 6860"/>
                <a:gd name="T82" fmla="+- 0 1524 1511"/>
                <a:gd name="T83" fmla="*/ 1524 h 6917"/>
                <a:gd name="T84" fmla="+- 0 3830 2642"/>
                <a:gd name="T85" fmla="*/ T84 w 6860"/>
                <a:gd name="T86" fmla="+- 0 3503 1511"/>
                <a:gd name="T87" fmla="*/ 3503 h 6917"/>
                <a:gd name="T88" fmla="+- 0 3826 2642"/>
                <a:gd name="T89" fmla="*/ T88 w 6860"/>
                <a:gd name="T90" fmla="+- 0 3508 1511"/>
                <a:gd name="T91" fmla="*/ 3508 h 6917"/>
                <a:gd name="T92" fmla="+- 0 3969 2642"/>
                <a:gd name="T93" fmla="*/ T92 w 6860"/>
                <a:gd name="T94" fmla="+- 0 2746 1511"/>
                <a:gd name="T95" fmla="*/ 2746 h 6917"/>
                <a:gd name="T96" fmla="+- 0 4313 2642"/>
                <a:gd name="T97" fmla="*/ T96 w 6860"/>
                <a:gd name="T98" fmla="+- 0 2194 1511"/>
                <a:gd name="T99" fmla="*/ 2194 h 6917"/>
                <a:gd name="T100" fmla="+- 0 6136 2642"/>
                <a:gd name="T101" fmla="*/ T100 w 6860"/>
                <a:gd name="T102" fmla="+- 0 6690 1511"/>
                <a:gd name="T103" fmla="*/ 6690 h 6917"/>
                <a:gd name="T104" fmla="+- 0 6227 2642"/>
                <a:gd name="T105" fmla="*/ T104 w 6860"/>
                <a:gd name="T106" fmla="+- 0 6725 1511"/>
                <a:gd name="T107" fmla="*/ 6725 h 6917"/>
                <a:gd name="T108" fmla="+- 0 8865 2642"/>
                <a:gd name="T109" fmla="*/ T108 w 6860"/>
                <a:gd name="T110" fmla="+- 0 7369 1511"/>
                <a:gd name="T111" fmla="*/ 7369 h 6917"/>
                <a:gd name="T112" fmla="+- 0 8861 2642"/>
                <a:gd name="T113" fmla="*/ T112 w 6860"/>
                <a:gd name="T114" fmla="+- 0 7366 1511"/>
                <a:gd name="T115" fmla="*/ 7366 h 6917"/>
                <a:gd name="T116" fmla="+- 0 8822 2642"/>
                <a:gd name="T117" fmla="*/ T116 w 6860"/>
                <a:gd name="T118" fmla="+- 0 7407 1511"/>
                <a:gd name="T119" fmla="*/ 7407 h 6917"/>
                <a:gd name="T120" fmla="+- 0 8808 2642"/>
                <a:gd name="T121" fmla="*/ T120 w 6860"/>
                <a:gd name="T122" fmla="+- 0 7360 1511"/>
                <a:gd name="T123" fmla="*/ 7360 h 6917"/>
                <a:gd name="T124" fmla="+- 0 8844 2642"/>
                <a:gd name="T125" fmla="*/ T124 w 6860"/>
                <a:gd name="T126" fmla="+- 0 7457 1511"/>
                <a:gd name="T127" fmla="*/ 7457 h 6917"/>
                <a:gd name="T128" fmla="+- 0 8893 2642"/>
                <a:gd name="T129" fmla="*/ T128 w 6860"/>
                <a:gd name="T130" fmla="+- 0 7011 1511"/>
                <a:gd name="T131" fmla="*/ 7011 h 6917"/>
                <a:gd name="T132" fmla="+- 0 8877 2642"/>
                <a:gd name="T133" fmla="*/ T132 w 6860"/>
                <a:gd name="T134" fmla="+- 0 7814 1511"/>
                <a:gd name="T135" fmla="*/ 7814 h 6917"/>
                <a:gd name="T136" fmla="+- 0 8891 2642"/>
                <a:gd name="T137" fmla="*/ T136 w 6860"/>
                <a:gd name="T138" fmla="+- 0 7116 1511"/>
                <a:gd name="T139" fmla="*/ 7116 h 6917"/>
                <a:gd name="T140" fmla="+- 0 8608 2642"/>
                <a:gd name="T141" fmla="*/ T140 w 6860"/>
                <a:gd name="T142" fmla="+- 0 6839 1511"/>
                <a:gd name="T143" fmla="*/ 6839 h 6917"/>
                <a:gd name="T144" fmla="+- 0 8582 2642"/>
                <a:gd name="T145" fmla="*/ T144 w 6860"/>
                <a:gd name="T146" fmla="+- 0 6838 1511"/>
                <a:gd name="T147" fmla="*/ 6838 h 6917"/>
                <a:gd name="T148" fmla="+- 0 8574 2642"/>
                <a:gd name="T149" fmla="*/ T148 w 6860"/>
                <a:gd name="T150" fmla="+- 0 7595 1511"/>
                <a:gd name="T151" fmla="*/ 7595 h 6917"/>
                <a:gd name="T152" fmla="+- 0 8905 2642"/>
                <a:gd name="T153" fmla="*/ T152 w 6860"/>
                <a:gd name="T154" fmla="+- 0 7857 1511"/>
                <a:gd name="T155" fmla="*/ 7857 h 6917"/>
                <a:gd name="T156" fmla="+- 0 8907 2642"/>
                <a:gd name="T157" fmla="*/ T156 w 6860"/>
                <a:gd name="T158" fmla="+- 0 7876 1511"/>
                <a:gd name="T159" fmla="*/ 7876 h 6917"/>
                <a:gd name="T160" fmla="+- 0 9041 2642"/>
                <a:gd name="T161" fmla="*/ T160 w 6860"/>
                <a:gd name="T162" fmla="+- 0 8037 1511"/>
                <a:gd name="T163" fmla="*/ 8037 h 6917"/>
                <a:gd name="T164" fmla="+- 0 8693 2642"/>
                <a:gd name="T165" fmla="*/ T164 w 6860"/>
                <a:gd name="T166" fmla="+- 0 6340 1511"/>
                <a:gd name="T167" fmla="*/ 6340 h 6917"/>
                <a:gd name="T168" fmla="+- 0 9056 2642"/>
                <a:gd name="T169" fmla="*/ T168 w 6860"/>
                <a:gd name="T170" fmla="+- 0 6400 1511"/>
                <a:gd name="T171" fmla="*/ 6400 h 6917"/>
                <a:gd name="T172" fmla="+- 0 9444 2642"/>
                <a:gd name="T173" fmla="*/ T172 w 6860"/>
                <a:gd name="T174" fmla="+- 0 7346 1511"/>
                <a:gd name="T175" fmla="*/ 7346 h 6917"/>
                <a:gd name="T176" fmla="+- 0 9084 2642"/>
                <a:gd name="T177" fmla="*/ T176 w 6860"/>
                <a:gd name="T178" fmla="+- 0 7102 1511"/>
                <a:gd name="T179" fmla="*/ 7102 h 6917"/>
                <a:gd name="T180" fmla="+- 0 9463 2642"/>
                <a:gd name="T181" fmla="*/ T180 w 6860"/>
                <a:gd name="T182" fmla="+- 0 7452 1511"/>
                <a:gd name="T183" fmla="*/ 7452 h 6917"/>
                <a:gd name="T184" fmla="+- 0 9455 2642"/>
                <a:gd name="T185" fmla="*/ T184 w 6860"/>
                <a:gd name="T186" fmla="+- 0 7864 1511"/>
                <a:gd name="T187" fmla="*/ 7864 h 6917"/>
                <a:gd name="T188" fmla="+- 0 9087 2642"/>
                <a:gd name="T189" fmla="*/ T188 w 6860"/>
                <a:gd name="T190" fmla="+- 0 7972 1511"/>
                <a:gd name="T191" fmla="*/ 7972 h 6917"/>
                <a:gd name="T192" fmla="+- 0 9137 2642"/>
                <a:gd name="T193" fmla="*/ T192 w 6860"/>
                <a:gd name="T194" fmla="+- 0 7661 1511"/>
                <a:gd name="T195" fmla="*/ 7661 h 6917"/>
                <a:gd name="T196" fmla="+- 0 9156 2642"/>
                <a:gd name="T197" fmla="*/ T196 w 6860"/>
                <a:gd name="T198" fmla="+- 0 7587 1511"/>
                <a:gd name="T199" fmla="*/ 7587 h 6917"/>
                <a:gd name="T200" fmla="+- 0 9124 2642"/>
                <a:gd name="T201" fmla="*/ T200 w 6860"/>
                <a:gd name="T202" fmla="+- 0 7646 1511"/>
                <a:gd name="T203" fmla="*/ 7646 h 6917"/>
                <a:gd name="T204" fmla="+- 0 9132 2642"/>
                <a:gd name="T205" fmla="*/ T204 w 6860"/>
                <a:gd name="T206" fmla="+- 0 7618 1511"/>
                <a:gd name="T207" fmla="*/ 7618 h 6917"/>
                <a:gd name="T208" fmla="+- 0 9087 2642"/>
                <a:gd name="T209" fmla="*/ T208 w 6860"/>
                <a:gd name="T210" fmla="+- 0 7193 1511"/>
                <a:gd name="T211" fmla="*/ 7193 h 6917"/>
                <a:gd name="T212" fmla="+- 0 9073 2642"/>
                <a:gd name="T213" fmla="*/ T212 w 6860"/>
                <a:gd name="T214" fmla="+- 0 7753 1511"/>
                <a:gd name="T215" fmla="*/ 7753 h 6917"/>
                <a:gd name="T216" fmla="+- 0 9084 2642"/>
                <a:gd name="T217" fmla="*/ T216 w 6860"/>
                <a:gd name="T218" fmla="+- 0 8039 1511"/>
                <a:gd name="T219" fmla="*/ 8039 h 6917"/>
                <a:gd name="T220" fmla="+- 0 9469 2642"/>
                <a:gd name="T221" fmla="*/ T220 w 6860"/>
                <a:gd name="T222" fmla="+- 0 8303 1511"/>
                <a:gd name="T223" fmla="*/ 8303 h 6917"/>
                <a:gd name="T224" fmla="+- 0 9471 2642"/>
                <a:gd name="T225" fmla="*/ T224 w 6860"/>
                <a:gd name="T226" fmla="+- 0 7692 1511"/>
                <a:gd name="T227" fmla="*/ 7692 h 6917"/>
                <a:gd name="T228" fmla="+- 0 9488 2642"/>
                <a:gd name="T229" fmla="*/ T228 w 6860"/>
                <a:gd name="T230" fmla="+- 0 8377 1511"/>
                <a:gd name="T231" fmla="*/ 8377 h 69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</a:cxnLst>
              <a:rect l="0" t="0" r="r" b="b"/>
              <a:pathLst>
                <a:path w="6860" h="6917">
                  <a:moveTo>
                    <a:pt x="6" y="890"/>
                  </a:moveTo>
                  <a:lnTo>
                    <a:pt x="5" y="889"/>
                  </a:lnTo>
                  <a:lnTo>
                    <a:pt x="4" y="887"/>
                  </a:lnTo>
                  <a:lnTo>
                    <a:pt x="2" y="887"/>
                  </a:lnTo>
                  <a:lnTo>
                    <a:pt x="1" y="888"/>
                  </a:lnTo>
                  <a:lnTo>
                    <a:pt x="0" y="889"/>
                  </a:lnTo>
                  <a:lnTo>
                    <a:pt x="1" y="890"/>
                  </a:lnTo>
                  <a:lnTo>
                    <a:pt x="4" y="893"/>
                  </a:lnTo>
                  <a:lnTo>
                    <a:pt x="6" y="890"/>
                  </a:lnTo>
                  <a:close/>
                  <a:moveTo>
                    <a:pt x="200" y="5682"/>
                  </a:moveTo>
                  <a:lnTo>
                    <a:pt x="160" y="5682"/>
                  </a:lnTo>
                  <a:lnTo>
                    <a:pt x="172" y="5689"/>
                  </a:lnTo>
                  <a:lnTo>
                    <a:pt x="182" y="5691"/>
                  </a:lnTo>
                  <a:lnTo>
                    <a:pt x="191" y="5689"/>
                  </a:lnTo>
                  <a:lnTo>
                    <a:pt x="200" y="5682"/>
                  </a:lnTo>
                  <a:close/>
                  <a:moveTo>
                    <a:pt x="278" y="5725"/>
                  </a:moveTo>
                  <a:lnTo>
                    <a:pt x="274" y="5705"/>
                  </a:lnTo>
                  <a:lnTo>
                    <a:pt x="266" y="5710"/>
                  </a:lnTo>
                  <a:lnTo>
                    <a:pt x="258" y="5715"/>
                  </a:lnTo>
                  <a:lnTo>
                    <a:pt x="249" y="5723"/>
                  </a:lnTo>
                  <a:lnTo>
                    <a:pt x="249" y="5728"/>
                  </a:lnTo>
                  <a:lnTo>
                    <a:pt x="247" y="5735"/>
                  </a:lnTo>
                  <a:lnTo>
                    <a:pt x="278" y="5725"/>
                  </a:lnTo>
                  <a:close/>
                  <a:moveTo>
                    <a:pt x="329" y="5725"/>
                  </a:moveTo>
                  <a:lnTo>
                    <a:pt x="325" y="5712"/>
                  </a:lnTo>
                  <a:lnTo>
                    <a:pt x="317" y="5702"/>
                  </a:lnTo>
                  <a:lnTo>
                    <a:pt x="308" y="5695"/>
                  </a:lnTo>
                  <a:lnTo>
                    <a:pt x="299" y="5690"/>
                  </a:lnTo>
                  <a:lnTo>
                    <a:pt x="291" y="5686"/>
                  </a:lnTo>
                  <a:lnTo>
                    <a:pt x="282" y="5685"/>
                  </a:lnTo>
                  <a:lnTo>
                    <a:pt x="269" y="5683"/>
                  </a:lnTo>
                  <a:lnTo>
                    <a:pt x="264" y="5686"/>
                  </a:lnTo>
                  <a:lnTo>
                    <a:pt x="255" y="5692"/>
                  </a:lnTo>
                  <a:lnTo>
                    <a:pt x="252" y="5697"/>
                  </a:lnTo>
                  <a:lnTo>
                    <a:pt x="256" y="5704"/>
                  </a:lnTo>
                  <a:lnTo>
                    <a:pt x="274" y="5705"/>
                  </a:lnTo>
                  <a:lnTo>
                    <a:pt x="280" y="5695"/>
                  </a:lnTo>
                  <a:lnTo>
                    <a:pt x="287" y="5701"/>
                  </a:lnTo>
                  <a:lnTo>
                    <a:pt x="293" y="5704"/>
                  </a:lnTo>
                  <a:lnTo>
                    <a:pt x="301" y="5709"/>
                  </a:lnTo>
                  <a:lnTo>
                    <a:pt x="309" y="5716"/>
                  </a:lnTo>
                  <a:lnTo>
                    <a:pt x="318" y="5722"/>
                  </a:lnTo>
                  <a:lnTo>
                    <a:pt x="329" y="5725"/>
                  </a:lnTo>
                  <a:close/>
                  <a:moveTo>
                    <a:pt x="340" y="94"/>
                  </a:moveTo>
                  <a:lnTo>
                    <a:pt x="340" y="92"/>
                  </a:lnTo>
                  <a:lnTo>
                    <a:pt x="338" y="93"/>
                  </a:lnTo>
                  <a:lnTo>
                    <a:pt x="340" y="94"/>
                  </a:lnTo>
                  <a:close/>
                  <a:moveTo>
                    <a:pt x="358" y="90"/>
                  </a:moveTo>
                  <a:lnTo>
                    <a:pt x="354" y="75"/>
                  </a:lnTo>
                  <a:lnTo>
                    <a:pt x="351" y="60"/>
                  </a:lnTo>
                  <a:lnTo>
                    <a:pt x="345" y="46"/>
                  </a:lnTo>
                  <a:lnTo>
                    <a:pt x="331" y="33"/>
                  </a:lnTo>
                  <a:lnTo>
                    <a:pt x="340" y="92"/>
                  </a:lnTo>
                  <a:lnTo>
                    <a:pt x="358" y="90"/>
                  </a:lnTo>
                  <a:close/>
                  <a:moveTo>
                    <a:pt x="509" y="2239"/>
                  </a:moveTo>
                  <a:lnTo>
                    <a:pt x="504" y="2235"/>
                  </a:lnTo>
                  <a:lnTo>
                    <a:pt x="501" y="2231"/>
                  </a:lnTo>
                  <a:lnTo>
                    <a:pt x="494" y="2230"/>
                  </a:lnTo>
                  <a:lnTo>
                    <a:pt x="491" y="2233"/>
                  </a:lnTo>
                  <a:lnTo>
                    <a:pt x="488" y="2235"/>
                  </a:lnTo>
                  <a:lnTo>
                    <a:pt x="490" y="2238"/>
                  </a:lnTo>
                  <a:lnTo>
                    <a:pt x="493" y="2242"/>
                  </a:lnTo>
                  <a:lnTo>
                    <a:pt x="499" y="2243"/>
                  </a:lnTo>
                  <a:lnTo>
                    <a:pt x="503" y="2241"/>
                  </a:lnTo>
                  <a:lnTo>
                    <a:pt x="509" y="2239"/>
                  </a:lnTo>
                  <a:close/>
                  <a:moveTo>
                    <a:pt x="619" y="5717"/>
                  </a:moveTo>
                  <a:lnTo>
                    <a:pt x="615" y="5709"/>
                  </a:lnTo>
                  <a:lnTo>
                    <a:pt x="615" y="5705"/>
                  </a:lnTo>
                  <a:lnTo>
                    <a:pt x="613" y="5704"/>
                  </a:lnTo>
                  <a:lnTo>
                    <a:pt x="599" y="5698"/>
                  </a:lnTo>
                  <a:lnTo>
                    <a:pt x="585" y="5694"/>
                  </a:lnTo>
                  <a:lnTo>
                    <a:pt x="571" y="5692"/>
                  </a:lnTo>
                  <a:lnTo>
                    <a:pt x="557" y="5692"/>
                  </a:lnTo>
                  <a:lnTo>
                    <a:pt x="550" y="5693"/>
                  </a:lnTo>
                  <a:lnTo>
                    <a:pt x="545" y="5695"/>
                  </a:lnTo>
                  <a:lnTo>
                    <a:pt x="546" y="5705"/>
                  </a:lnTo>
                  <a:lnTo>
                    <a:pt x="619" y="5717"/>
                  </a:lnTo>
                  <a:close/>
                  <a:moveTo>
                    <a:pt x="649" y="2807"/>
                  </a:moveTo>
                  <a:lnTo>
                    <a:pt x="645" y="2803"/>
                  </a:lnTo>
                  <a:lnTo>
                    <a:pt x="637" y="2796"/>
                  </a:lnTo>
                  <a:lnTo>
                    <a:pt x="635" y="2797"/>
                  </a:lnTo>
                  <a:lnTo>
                    <a:pt x="631" y="2797"/>
                  </a:lnTo>
                  <a:lnTo>
                    <a:pt x="629" y="2800"/>
                  </a:lnTo>
                  <a:lnTo>
                    <a:pt x="630" y="2805"/>
                  </a:lnTo>
                  <a:lnTo>
                    <a:pt x="636" y="2808"/>
                  </a:lnTo>
                  <a:lnTo>
                    <a:pt x="647" y="2810"/>
                  </a:lnTo>
                  <a:lnTo>
                    <a:pt x="649" y="2807"/>
                  </a:lnTo>
                  <a:close/>
                  <a:moveTo>
                    <a:pt x="692" y="5014"/>
                  </a:moveTo>
                  <a:lnTo>
                    <a:pt x="691" y="5011"/>
                  </a:lnTo>
                  <a:lnTo>
                    <a:pt x="691" y="5010"/>
                  </a:lnTo>
                  <a:lnTo>
                    <a:pt x="690" y="5007"/>
                  </a:lnTo>
                  <a:lnTo>
                    <a:pt x="619" y="4993"/>
                  </a:lnTo>
                  <a:lnTo>
                    <a:pt x="619" y="5010"/>
                  </a:lnTo>
                  <a:lnTo>
                    <a:pt x="619" y="5015"/>
                  </a:lnTo>
                  <a:lnTo>
                    <a:pt x="609" y="5012"/>
                  </a:lnTo>
                  <a:lnTo>
                    <a:pt x="607" y="5012"/>
                  </a:lnTo>
                  <a:lnTo>
                    <a:pt x="606" y="5011"/>
                  </a:lnTo>
                  <a:lnTo>
                    <a:pt x="612" y="5011"/>
                  </a:lnTo>
                  <a:lnTo>
                    <a:pt x="619" y="5010"/>
                  </a:lnTo>
                  <a:lnTo>
                    <a:pt x="619" y="4993"/>
                  </a:lnTo>
                  <a:lnTo>
                    <a:pt x="604" y="4990"/>
                  </a:lnTo>
                  <a:lnTo>
                    <a:pt x="603" y="5011"/>
                  </a:lnTo>
                  <a:lnTo>
                    <a:pt x="603" y="5012"/>
                  </a:lnTo>
                  <a:lnTo>
                    <a:pt x="603" y="5011"/>
                  </a:lnTo>
                  <a:lnTo>
                    <a:pt x="600" y="5013"/>
                  </a:lnTo>
                  <a:lnTo>
                    <a:pt x="590" y="5018"/>
                  </a:lnTo>
                  <a:lnTo>
                    <a:pt x="624" y="5032"/>
                  </a:lnTo>
                  <a:lnTo>
                    <a:pt x="650" y="5035"/>
                  </a:lnTo>
                  <a:lnTo>
                    <a:pt x="672" y="5029"/>
                  </a:lnTo>
                  <a:lnTo>
                    <a:pt x="690" y="5015"/>
                  </a:lnTo>
                  <a:lnTo>
                    <a:pt x="692" y="5014"/>
                  </a:lnTo>
                  <a:close/>
                  <a:moveTo>
                    <a:pt x="715" y="1420"/>
                  </a:moveTo>
                  <a:lnTo>
                    <a:pt x="704" y="1411"/>
                  </a:lnTo>
                  <a:lnTo>
                    <a:pt x="696" y="1407"/>
                  </a:lnTo>
                  <a:lnTo>
                    <a:pt x="687" y="1404"/>
                  </a:lnTo>
                  <a:lnTo>
                    <a:pt x="675" y="1403"/>
                  </a:lnTo>
                  <a:lnTo>
                    <a:pt x="685" y="1414"/>
                  </a:lnTo>
                  <a:lnTo>
                    <a:pt x="693" y="1420"/>
                  </a:lnTo>
                  <a:lnTo>
                    <a:pt x="701" y="1421"/>
                  </a:lnTo>
                  <a:lnTo>
                    <a:pt x="715" y="1420"/>
                  </a:lnTo>
                  <a:close/>
                  <a:moveTo>
                    <a:pt x="716" y="3927"/>
                  </a:moveTo>
                  <a:lnTo>
                    <a:pt x="706" y="3919"/>
                  </a:lnTo>
                  <a:lnTo>
                    <a:pt x="696" y="3915"/>
                  </a:lnTo>
                  <a:lnTo>
                    <a:pt x="684" y="3912"/>
                  </a:lnTo>
                  <a:lnTo>
                    <a:pt x="670" y="3912"/>
                  </a:lnTo>
                  <a:lnTo>
                    <a:pt x="681" y="3924"/>
                  </a:lnTo>
                  <a:lnTo>
                    <a:pt x="691" y="3929"/>
                  </a:lnTo>
                  <a:lnTo>
                    <a:pt x="703" y="3930"/>
                  </a:lnTo>
                  <a:lnTo>
                    <a:pt x="716" y="3927"/>
                  </a:lnTo>
                  <a:close/>
                  <a:moveTo>
                    <a:pt x="882" y="3313"/>
                  </a:moveTo>
                  <a:lnTo>
                    <a:pt x="881" y="3305"/>
                  </a:lnTo>
                  <a:lnTo>
                    <a:pt x="823" y="3287"/>
                  </a:lnTo>
                  <a:lnTo>
                    <a:pt x="834" y="3302"/>
                  </a:lnTo>
                  <a:lnTo>
                    <a:pt x="846" y="3310"/>
                  </a:lnTo>
                  <a:lnTo>
                    <a:pt x="858" y="3314"/>
                  </a:lnTo>
                  <a:lnTo>
                    <a:pt x="870" y="3316"/>
                  </a:lnTo>
                  <a:lnTo>
                    <a:pt x="877" y="3317"/>
                  </a:lnTo>
                  <a:lnTo>
                    <a:pt x="882" y="3313"/>
                  </a:lnTo>
                  <a:close/>
                  <a:moveTo>
                    <a:pt x="883" y="523"/>
                  </a:moveTo>
                  <a:lnTo>
                    <a:pt x="882" y="516"/>
                  </a:lnTo>
                  <a:lnTo>
                    <a:pt x="882" y="510"/>
                  </a:lnTo>
                  <a:lnTo>
                    <a:pt x="880" y="502"/>
                  </a:lnTo>
                  <a:lnTo>
                    <a:pt x="875" y="500"/>
                  </a:lnTo>
                  <a:lnTo>
                    <a:pt x="871" y="501"/>
                  </a:lnTo>
                  <a:lnTo>
                    <a:pt x="868" y="506"/>
                  </a:lnTo>
                  <a:lnTo>
                    <a:pt x="871" y="513"/>
                  </a:lnTo>
                  <a:lnTo>
                    <a:pt x="875" y="519"/>
                  </a:lnTo>
                  <a:lnTo>
                    <a:pt x="877" y="525"/>
                  </a:lnTo>
                  <a:lnTo>
                    <a:pt x="883" y="523"/>
                  </a:lnTo>
                  <a:close/>
                  <a:moveTo>
                    <a:pt x="906" y="5612"/>
                  </a:moveTo>
                  <a:lnTo>
                    <a:pt x="870" y="5600"/>
                  </a:lnTo>
                  <a:lnTo>
                    <a:pt x="836" y="5592"/>
                  </a:lnTo>
                  <a:lnTo>
                    <a:pt x="802" y="5591"/>
                  </a:lnTo>
                  <a:lnTo>
                    <a:pt x="768" y="5597"/>
                  </a:lnTo>
                  <a:lnTo>
                    <a:pt x="801" y="5602"/>
                  </a:lnTo>
                  <a:lnTo>
                    <a:pt x="817" y="5604"/>
                  </a:lnTo>
                  <a:lnTo>
                    <a:pt x="834" y="5605"/>
                  </a:lnTo>
                  <a:lnTo>
                    <a:pt x="850" y="5608"/>
                  </a:lnTo>
                  <a:lnTo>
                    <a:pt x="866" y="5613"/>
                  </a:lnTo>
                  <a:lnTo>
                    <a:pt x="885" y="5615"/>
                  </a:lnTo>
                  <a:lnTo>
                    <a:pt x="906" y="5612"/>
                  </a:lnTo>
                  <a:close/>
                  <a:moveTo>
                    <a:pt x="916" y="2910"/>
                  </a:moveTo>
                  <a:lnTo>
                    <a:pt x="867" y="2907"/>
                  </a:lnTo>
                  <a:lnTo>
                    <a:pt x="872" y="2924"/>
                  </a:lnTo>
                  <a:lnTo>
                    <a:pt x="883" y="2924"/>
                  </a:lnTo>
                  <a:lnTo>
                    <a:pt x="902" y="2924"/>
                  </a:lnTo>
                  <a:lnTo>
                    <a:pt x="912" y="2926"/>
                  </a:lnTo>
                  <a:lnTo>
                    <a:pt x="916" y="2910"/>
                  </a:lnTo>
                  <a:close/>
                  <a:moveTo>
                    <a:pt x="984" y="2408"/>
                  </a:moveTo>
                  <a:lnTo>
                    <a:pt x="953" y="2405"/>
                  </a:lnTo>
                  <a:lnTo>
                    <a:pt x="963" y="2413"/>
                  </a:lnTo>
                  <a:lnTo>
                    <a:pt x="970" y="2417"/>
                  </a:lnTo>
                  <a:lnTo>
                    <a:pt x="976" y="2415"/>
                  </a:lnTo>
                  <a:lnTo>
                    <a:pt x="984" y="2408"/>
                  </a:lnTo>
                  <a:close/>
                  <a:moveTo>
                    <a:pt x="989" y="2358"/>
                  </a:moveTo>
                  <a:lnTo>
                    <a:pt x="954" y="2376"/>
                  </a:lnTo>
                  <a:lnTo>
                    <a:pt x="964" y="2383"/>
                  </a:lnTo>
                  <a:lnTo>
                    <a:pt x="972" y="2388"/>
                  </a:lnTo>
                  <a:lnTo>
                    <a:pt x="981" y="2389"/>
                  </a:lnTo>
                  <a:lnTo>
                    <a:pt x="989" y="2387"/>
                  </a:lnTo>
                  <a:lnTo>
                    <a:pt x="989" y="2358"/>
                  </a:lnTo>
                  <a:close/>
                  <a:moveTo>
                    <a:pt x="1097" y="0"/>
                  </a:moveTo>
                  <a:lnTo>
                    <a:pt x="1085" y="7"/>
                  </a:lnTo>
                  <a:lnTo>
                    <a:pt x="1075" y="15"/>
                  </a:lnTo>
                  <a:lnTo>
                    <a:pt x="1077" y="30"/>
                  </a:lnTo>
                  <a:lnTo>
                    <a:pt x="1090" y="24"/>
                  </a:lnTo>
                  <a:lnTo>
                    <a:pt x="1094" y="13"/>
                  </a:lnTo>
                  <a:lnTo>
                    <a:pt x="1097" y="0"/>
                  </a:lnTo>
                  <a:close/>
                  <a:moveTo>
                    <a:pt x="1139" y="1888"/>
                  </a:moveTo>
                  <a:lnTo>
                    <a:pt x="1108" y="1865"/>
                  </a:lnTo>
                  <a:lnTo>
                    <a:pt x="1104" y="1884"/>
                  </a:lnTo>
                  <a:lnTo>
                    <a:pt x="1115" y="1889"/>
                  </a:lnTo>
                  <a:lnTo>
                    <a:pt x="1130" y="1898"/>
                  </a:lnTo>
                  <a:lnTo>
                    <a:pt x="1135" y="1899"/>
                  </a:lnTo>
                  <a:lnTo>
                    <a:pt x="1139" y="1888"/>
                  </a:lnTo>
                  <a:close/>
                  <a:moveTo>
                    <a:pt x="1188" y="1992"/>
                  </a:moveTo>
                  <a:lnTo>
                    <a:pt x="1187" y="1982"/>
                  </a:lnTo>
                  <a:lnTo>
                    <a:pt x="1183" y="1977"/>
                  </a:lnTo>
                  <a:lnTo>
                    <a:pt x="1174" y="1976"/>
                  </a:lnTo>
                  <a:lnTo>
                    <a:pt x="1172" y="1978"/>
                  </a:lnTo>
                  <a:lnTo>
                    <a:pt x="1170" y="1987"/>
                  </a:lnTo>
                  <a:lnTo>
                    <a:pt x="1174" y="1993"/>
                  </a:lnTo>
                  <a:lnTo>
                    <a:pt x="1182" y="1997"/>
                  </a:lnTo>
                  <a:lnTo>
                    <a:pt x="1183" y="1997"/>
                  </a:lnTo>
                  <a:lnTo>
                    <a:pt x="1184" y="1997"/>
                  </a:lnTo>
                  <a:lnTo>
                    <a:pt x="1185" y="1995"/>
                  </a:lnTo>
                  <a:lnTo>
                    <a:pt x="1188" y="1992"/>
                  </a:lnTo>
                  <a:close/>
                  <a:moveTo>
                    <a:pt x="1354" y="1246"/>
                  </a:moveTo>
                  <a:lnTo>
                    <a:pt x="1352" y="1240"/>
                  </a:lnTo>
                  <a:lnTo>
                    <a:pt x="1345" y="1234"/>
                  </a:lnTo>
                  <a:lnTo>
                    <a:pt x="1339" y="1233"/>
                  </a:lnTo>
                  <a:lnTo>
                    <a:pt x="1334" y="1231"/>
                  </a:lnTo>
                  <a:lnTo>
                    <a:pt x="1330" y="1234"/>
                  </a:lnTo>
                  <a:lnTo>
                    <a:pt x="1327" y="1235"/>
                  </a:lnTo>
                  <a:lnTo>
                    <a:pt x="1325" y="1240"/>
                  </a:lnTo>
                  <a:lnTo>
                    <a:pt x="1325" y="1246"/>
                  </a:lnTo>
                  <a:lnTo>
                    <a:pt x="1331" y="1251"/>
                  </a:lnTo>
                  <a:lnTo>
                    <a:pt x="1337" y="1254"/>
                  </a:lnTo>
                  <a:lnTo>
                    <a:pt x="1346" y="1255"/>
                  </a:lnTo>
                  <a:lnTo>
                    <a:pt x="1351" y="1252"/>
                  </a:lnTo>
                  <a:lnTo>
                    <a:pt x="1354" y="1246"/>
                  </a:lnTo>
                  <a:close/>
                  <a:moveTo>
                    <a:pt x="1678" y="695"/>
                  </a:moveTo>
                  <a:lnTo>
                    <a:pt x="1671" y="683"/>
                  </a:lnTo>
                  <a:lnTo>
                    <a:pt x="1668" y="685"/>
                  </a:lnTo>
                  <a:lnTo>
                    <a:pt x="1662" y="689"/>
                  </a:lnTo>
                  <a:lnTo>
                    <a:pt x="1664" y="694"/>
                  </a:lnTo>
                  <a:lnTo>
                    <a:pt x="1668" y="698"/>
                  </a:lnTo>
                  <a:lnTo>
                    <a:pt x="1671" y="702"/>
                  </a:lnTo>
                  <a:lnTo>
                    <a:pt x="1678" y="695"/>
                  </a:lnTo>
                  <a:close/>
                  <a:moveTo>
                    <a:pt x="3526" y="5190"/>
                  </a:moveTo>
                  <a:lnTo>
                    <a:pt x="3509" y="5183"/>
                  </a:lnTo>
                  <a:lnTo>
                    <a:pt x="3494" y="5179"/>
                  </a:lnTo>
                  <a:lnTo>
                    <a:pt x="3477" y="5178"/>
                  </a:lnTo>
                  <a:lnTo>
                    <a:pt x="3456" y="5179"/>
                  </a:lnTo>
                  <a:lnTo>
                    <a:pt x="3471" y="5188"/>
                  </a:lnTo>
                  <a:lnTo>
                    <a:pt x="3485" y="5193"/>
                  </a:lnTo>
                  <a:lnTo>
                    <a:pt x="3501" y="5193"/>
                  </a:lnTo>
                  <a:lnTo>
                    <a:pt x="3526" y="5190"/>
                  </a:lnTo>
                  <a:close/>
                  <a:moveTo>
                    <a:pt x="3593" y="5196"/>
                  </a:moveTo>
                  <a:lnTo>
                    <a:pt x="3587" y="5206"/>
                  </a:lnTo>
                  <a:lnTo>
                    <a:pt x="3585" y="5214"/>
                  </a:lnTo>
                  <a:lnTo>
                    <a:pt x="3587" y="5223"/>
                  </a:lnTo>
                  <a:lnTo>
                    <a:pt x="3593" y="5232"/>
                  </a:lnTo>
                  <a:lnTo>
                    <a:pt x="3593" y="5196"/>
                  </a:lnTo>
                  <a:close/>
                  <a:moveTo>
                    <a:pt x="6234" y="5903"/>
                  </a:moveTo>
                  <a:lnTo>
                    <a:pt x="6234" y="5899"/>
                  </a:lnTo>
                  <a:lnTo>
                    <a:pt x="6233" y="5887"/>
                  </a:lnTo>
                  <a:lnTo>
                    <a:pt x="6232" y="5880"/>
                  </a:lnTo>
                  <a:lnTo>
                    <a:pt x="6229" y="5873"/>
                  </a:lnTo>
                  <a:lnTo>
                    <a:pt x="6223" y="5858"/>
                  </a:lnTo>
                  <a:lnTo>
                    <a:pt x="6219" y="5855"/>
                  </a:lnTo>
                  <a:lnTo>
                    <a:pt x="6219" y="5887"/>
                  </a:lnTo>
                  <a:lnTo>
                    <a:pt x="6219" y="5899"/>
                  </a:lnTo>
                  <a:lnTo>
                    <a:pt x="6218" y="5896"/>
                  </a:lnTo>
                  <a:lnTo>
                    <a:pt x="6217" y="5893"/>
                  </a:lnTo>
                  <a:lnTo>
                    <a:pt x="6216" y="5890"/>
                  </a:lnTo>
                  <a:lnTo>
                    <a:pt x="6217" y="5889"/>
                  </a:lnTo>
                  <a:lnTo>
                    <a:pt x="6219" y="5887"/>
                  </a:lnTo>
                  <a:lnTo>
                    <a:pt x="6219" y="5855"/>
                  </a:lnTo>
                  <a:lnTo>
                    <a:pt x="6206" y="5842"/>
                  </a:lnTo>
                  <a:lnTo>
                    <a:pt x="6201" y="5838"/>
                  </a:lnTo>
                  <a:lnTo>
                    <a:pt x="6195" y="5836"/>
                  </a:lnTo>
                  <a:lnTo>
                    <a:pt x="6195" y="5893"/>
                  </a:lnTo>
                  <a:lnTo>
                    <a:pt x="6195" y="5896"/>
                  </a:lnTo>
                  <a:lnTo>
                    <a:pt x="6195" y="5905"/>
                  </a:lnTo>
                  <a:lnTo>
                    <a:pt x="6191" y="5921"/>
                  </a:lnTo>
                  <a:lnTo>
                    <a:pt x="6182" y="5908"/>
                  </a:lnTo>
                  <a:lnTo>
                    <a:pt x="6180" y="5896"/>
                  </a:lnTo>
                  <a:lnTo>
                    <a:pt x="6182" y="5884"/>
                  </a:lnTo>
                  <a:lnTo>
                    <a:pt x="6189" y="5873"/>
                  </a:lnTo>
                  <a:lnTo>
                    <a:pt x="6194" y="5885"/>
                  </a:lnTo>
                  <a:lnTo>
                    <a:pt x="6195" y="5893"/>
                  </a:lnTo>
                  <a:lnTo>
                    <a:pt x="6195" y="5836"/>
                  </a:lnTo>
                  <a:lnTo>
                    <a:pt x="6188" y="5832"/>
                  </a:lnTo>
                  <a:lnTo>
                    <a:pt x="6175" y="5840"/>
                  </a:lnTo>
                  <a:lnTo>
                    <a:pt x="6166" y="5849"/>
                  </a:lnTo>
                  <a:lnTo>
                    <a:pt x="6160" y="5861"/>
                  </a:lnTo>
                  <a:lnTo>
                    <a:pt x="6158" y="5873"/>
                  </a:lnTo>
                  <a:lnTo>
                    <a:pt x="6157" y="5880"/>
                  </a:lnTo>
                  <a:lnTo>
                    <a:pt x="6157" y="5889"/>
                  </a:lnTo>
                  <a:lnTo>
                    <a:pt x="6160" y="5903"/>
                  </a:lnTo>
                  <a:lnTo>
                    <a:pt x="6166" y="5916"/>
                  </a:lnTo>
                  <a:lnTo>
                    <a:pt x="6173" y="5929"/>
                  </a:lnTo>
                  <a:lnTo>
                    <a:pt x="6187" y="5942"/>
                  </a:lnTo>
                  <a:lnTo>
                    <a:pt x="6202" y="5946"/>
                  </a:lnTo>
                  <a:lnTo>
                    <a:pt x="6216" y="5940"/>
                  </a:lnTo>
                  <a:lnTo>
                    <a:pt x="6228" y="5926"/>
                  </a:lnTo>
                  <a:lnTo>
                    <a:pt x="6229" y="5921"/>
                  </a:lnTo>
                  <a:lnTo>
                    <a:pt x="6234" y="5903"/>
                  </a:lnTo>
                  <a:close/>
                  <a:moveTo>
                    <a:pt x="6268" y="5517"/>
                  </a:moveTo>
                  <a:lnTo>
                    <a:pt x="6266" y="5512"/>
                  </a:lnTo>
                  <a:lnTo>
                    <a:pt x="6265" y="5511"/>
                  </a:lnTo>
                  <a:lnTo>
                    <a:pt x="6263" y="5507"/>
                  </a:lnTo>
                  <a:lnTo>
                    <a:pt x="6251" y="5500"/>
                  </a:lnTo>
                  <a:lnTo>
                    <a:pt x="6251" y="5903"/>
                  </a:lnTo>
                  <a:lnTo>
                    <a:pt x="6251" y="6030"/>
                  </a:lnTo>
                  <a:lnTo>
                    <a:pt x="6250" y="6084"/>
                  </a:lnTo>
                  <a:lnTo>
                    <a:pt x="6250" y="6129"/>
                  </a:lnTo>
                  <a:lnTo>
                    <a:pt x="6250" y="6206"/>
                  </a:lnTo>
                  <a:lnTo>
                    <a:pt x="6249" y="6272"/>
                  </a:lnTo>
                  <a:lnTo>
                    <a:pt x="6247" y="6306"/>
                  </a:lnTo>
                  <a:lnTo>
                    <a:pt x="6241" y="6304"/>
                  </a:lnTo>
                  <a:lnTo>
                    <a:pt x="6235" y="6303"/>
                  </a:lnTo>
                  <a:lnTo>
                    <a:pt x="5970" y="6070"/>
                  </a:lnTo>
                  <a:lnTo>
                    <a:pt x="5968" y="6067"/>
                  </a:lnTo>
                  <a:lnTo>
                    <a:pt x="5965" y="6063"/>
                  </a:lnTo>
                  <a:lnTo>
                    <a:pt x="5965" y="5356"/>
                  </a:lnTo>
                  <a:lnTo>
                    <a:pt x="5974" y="5357"/>
                  </a:lnTo>
                  <a:lnTo>
                    <a:pt x="5979" y="5357"/>
                  </a:lnTo>
                  <a:lnTo>
                    <a:pt x="6246" y="5514"/>
                  </a:lnTo>
                  <a:lnTo>
                    <a:pt x="6248" y="5543"/>
                  </a:lnTo>
                  <a:lnTo>
                    <a:pt x="6249" y="5605"/>
                  </a:lnTo>
                  <a:lnTo>
                    <a:pt x="6250" y="5691"/>
                  </a:lnTo>
                  <a:lnTo>
                    <a:pt x="6250" y="5793"/>
                  </a:lnTo>
                  <a:lnTo>
                    <a:pt x="6251" y="5903"/>
                  </a:lnTo>
                  <a:lnTo>
                    <a:pt x="6251" y="5500"/>
                  </a:lnTo>
                  <a:lnTo>
                    <a:pt x="6007" y="5357"/>
                  </a:lnTo>
                  <a:lnTo>
                    <a:pt x="6006" y="5356"/>
                  </a:lnTo>
                  <a:lnTo>
                    <a:pt x="5999" y="5352"/>
                  </a:lnTo>
                  <a:lnTo>
                    <a:pt x="5981" y="5341"/>
                  </a:lnTo>
                  <a:lnTo>
                    <a:pt x="5966" y="5328"/>
                  </a:lnTo>
                  <a:lnTo>
                    <a:pt x="5954" y="5313"/>
                  </a:lnTo>
                  <a:lnTo>
                    <a:pt x="5946" y="5293"/>
                  </a:lnTo>
                  <a:lnTo>
                    <a:pt x="5946" y="5291"/>
                  </a:lnTo>
                  <a:lnTo>
                    <a:pt x="5942" y="5290"/>
                  </a:lnTo>
                  <a:lnTo>
                    <a:pt x="5937" y="5287"/>
                  </a:lnTo>
                  <a:lnTo>
                    <a:pt x="5937" y="5298"/>
                  </a:lnTo>
                  <a:lnTo>
                    <a:pt x="5936" y="5309"/>
                  </a:lnTo>
                  <a:lnTo>
                    <a:pt x="5937" y="5319"/>
                  </a:lnTo>
                  <a:lnTo>
                    <a:pt x="5940" y="5327"/>
                  </a:lnTo>
                  <a:lnTo>
                    <a:pt x="5947" y="5343"/>
                  </a:lnTo>
                  <a:lnTo>
                    <a:pt x="5950" y="5360"/>
                  </a:lnTo>
                  <a:lnTo>
                    <a:pt x="5951" y="5377"/>
                  </a:lnTo>
                  <a:lnTo>
                    <a:pt x="5950" y="5391"/>
                  </a:lnTo>
                  <a:lnTo>
                    <a:pt x="5950" y="5398"/>
                  </a:lnTo>
                  <a:lnTo>
                    <a:pt x="5951" y="6043"/>
                  </a:lnTo>
                  <a:lnTo>
                    <a:pt x="5949" y="6057"/>
                  </a:lnTo>
                  <a:lnTo>
                    <a:pt x="5944" y="6071"/>
                  </a:lnTo>
                  <a:lnTo>
                    <a:pt x="5932" y="6084"/>
                  </a:lnTo>
                  <a:lnTo>
                    <a:pt x="5947" y="6085"/>
                  </a:lnTo>
                  <a:lnTo>
                    <a:pt x="5959" y="6087"/>
                  </a:lnTo>
                  <a:lnTo>
                    <a:pt x="5970" y="6091"/>
                  </a:lnTo>
                  <a:lnTo>
                    <a:pt x="5979" y="6098"/>
                  </a:lnTo>
                  <a:lnTo>
                    <a:pt x="6035" y="6148"/>
                  </a:lnTo>
                  <a:lnTo>
                    <a:pt x="6205" y="6297"/>
                  </a:lnTo>
                  <a:lnTo>
                    <a:pt x="6261" y="6347"/>
                  </a:lnTo>
                  <a:lnTo>
                    <a:pt x="6262" y="6347"/>
                  </a:lnTo>
                  <a:lnTo>
                    <a:pt x="6263" y="6346"/>
                  </a:lnTo>
                  <a:lnTo>
                    <a:pt x="6266" y="6345"/>
                  </a:lnTo>
                  <a:lnTo>
                    <a:pt x="6267" y="6343"/>
                  </a:lnTo>
                  <a:lnTo>
                    <a:pt x="6266" y="6333"/>
                  </a:lnTo>
                  <a:lnTo>
                    <a:pt x="6265" y="6324"/>
                  </a:lnTo>
                  <a:lnTo>
                    <a:pt x="6265" y="6306"/>
                  </a:lnTo>
                  <a:lnTo>
                    <a:pt x="6268" y="5517"/>
                  </a:lnTo>
                  <a:close/>
                  <a:moveTo>
                    <a:pt x="6281" y="6375"/>
                  </a:moveTo>
                  <a:lnTo>
                    <a:pt x="6275" y="6369"/>
                  </a:lnTo>
                  <a:lnTo>
                    <a:pt x="6265" y="6365"/>
                  </a:lnTo>
                  <a:lnTo>
                    <a:pt x="6258" y="6377"/>
                  </a:lnTo>
                  <a:lnTo>
                    <a:pt x="6267" y="6381"/>
                  </a:lnTo>
                  <a:lnTo>
                    <a:pt x="6274" y="6388"/>
                  </a:lnTo>
                  <a:lnTo>
                    <a:pt x="6281" y="6375"/>
                  </a:lnTo>
                  <a:close/>
                  <a:moveTo>
                    <a:pt x="6442" y="6528"/>
                  </a:moveTo>
                  <a:lnTo>
                    <a:pt x="6433" y="6523"/>
                  </a:lnTo>
                  <a:lnTo>
                    <a:pt x="6424" y="6517"/>
                  </a:lnTo>
                  <a:lnTo>
                    <a:pt x="6406" y="6523"/>
                  </a:lnTo>
                  <a:lnTo>
                    <a:pt x="6399" y="6526"/>
                  </a:lnTo>
                  <a:lnTo>
                    <a:pt x="6404" y="6536"/>
                  </a:lnTo>
                  <a:lnTo>
                    <a:pt x="6442" y="6528"/>
                  </a:lnTo>
                  <a:close/>
                  <a:moveTo>
                    <a:pt x="6511" y="4851"/>
                  </a:moveTo>
                  <a:lnTo>
                    <a:pt x="6425" y="4869"/>
                  </a:lnTo>
                  <a:lnTo>
                    <a:pt x="6356" y="4880"/>
                  </a:lnTo>
                  <a:lnTo>
                    <a:pt x="6294" y="4881"/>
                  </a:lnTo>
                  <a:lnTo>
                    <a:pt x="6229" y="4873"/>
                  </a:lnTo>
                  <a:lnTo>
                    <a:pt x="6151" y="4856"/>
                  </a:lnTo>
                  <a:lnTo>
                    <a:pt x="6051" y="4829"/>
                  </a:lnTo>
                  <a:lnTo>
                    <a:pt x="6051" y="4845"/>
                  </a:lnTo>
                  <a:lnTo>
                    <a:pt x="6065" y="4844"/>
                  </a:lnTo>
                  <a:lnTo>
                    <a:pt x="6073" y="4847"/>
                  </a:lnTo>
                  <a:lnTo>
                    <a:pt x="6138" y="4869"/>
                  </a:lnTo>
                  <a:lnTo>
                    <a:pt x="6204" y="4884"/>
                  </a:lnTo>
                  <a:lnTo>
                    <a:pt x="6271" y="4893"/>
                  </a:lnTo>
                  <a:lnTo>
                    <a:pt x="6339" y="4896"/>
                  </a:lnTo>
                  <a:lnTo>
                    <a:pt x="6377" y="4894"/>
                  </a:lnTo>
                  <a:lnTo>
                    <a:pt x="6414" y="4889"/>
                  </a:lnTo>
                  <a:lnTo>
                    <a:pt x="6451" y="4880"/>
                  </a:lnTo>
                  <a:lnTo>
                    <a:pt x="6487" y="4869"/>
                  </a:lnTo>
                  <a:lnTo>
                    <a:pt x="6496" y="4865"/>
                  </a:lnTo>
                  <a:lnTo>
                    <a:pt x="6509" y="4864"/>
                  </a:lnTo>
                  <a:lnTo>
                    <a:pt x="6511" y="4851"/>
                  </a:lnTo>
                  <a:close/>
                  <a:moveTo>
                    <a:pt x="6832" y="5846"/>
                  </a:moveTo>
                  <a:lnTo>
                    <a:pt x="6822" y="5843"/>
                  </a:lnTo>
                  <a:lnTo>
                    <a:pt x="6812" y="5839"/>
                  </a:lnTo>
                  <a:lnTo>
                    <a:pt x="6802" y="5835"/>
                  </a:lnTo>
                  <a:lnTo>
                    <a:pt x="6792" y="5830"/>
                  </a:lnTo>
                  <a:lnTo>
                    <a:pt x="6502" y="5650"/>
                  </a:lnTo>
                  <a:lnTo>
                    <a:pt x="6490" y="5642"/>
                  </a:lnTo>
                  <a:lnTo>
                    <a:pt x="6479" y="5632"/>
                  </a:lnTo>
                  <a:lnTo>
                    <a:pt x="6470" y="5621"/>
                  </a:lnTo>
                  <a:lnTo>
                    <a:pt x="6462" y="5608"/>
                  </a:lnTo>
                  <a:lnTo>
                    <a:pt x="6459" y="5601"/>
                  </a:lnTo>
                  <a:lnTo>
                    <a:pt x="6458" y="5589"/>
                  </a:lnTo>
                  <a:lnTo>
                    <a:pt x="6442" y="5591"/>
                  </a:lnTo>
                  <a:lnTo>
                    <a:pt x="6460" y="5640"/>
                  </a:lnTo>
                  <a:lnTo>
                    <a:pt x="6786" y="5843"/>
                  </a:lnTo>
                  <a:lnTo>
                    <a:pt x="6795" y="5848"/>
                  </a:lnTo>
                  <a:lnTo>
                    <a:pt x="6803" y="5855"/>
                  </a:lnTo>
                  <a:lnTo>
                    <a:pt x="6808" y="5863"/>
                  </a:lnTo>
                  <a:lnTo>
                    <a:pt x="6808" y="5874"/>
                  </a:lnTo>
                  <a:lnTo>
                    <a:pt x="6817" y="5896"/>
                  </a:lnTo>
                  <a:lnTo>
                    <a:pt x="6821" y="5918"/>
                  </a:lnTo>
                  <a:lnTo>
                    <a:pt x="6821" y="5941"/>
                  </a:lnTo>
                  <a:lnTo>
                    <a:pt x="6820" y="5968"/>
                  </a:lnTo>
                  <a:lnTo>
                    <a:pt x="6818" y="6001"/>
                  </a:lnTo>
                  <a:lnTo>
                    <a:pt x="6816" y="6058"/>
                  </a:lnTo>
                  <a:lnTo>
                    <a:pt x="6815" y="6074"/>
                  </a:lnTo>
                  <a:lnTo>
                    <a:pt x="6815" y="6107"/>
                  </a:lnTo>
                  <a:lnTo>
                    <a:pt x="6815" y="6125"/>
                  </a:lnTo>
                  <a:lnTo>
                    <a:pt x="6814" y="6181"/>
                  </a:lnTo>
                  <a:lnTo>
                    <a:pt x="6814" y="6263"/>
                  </a:lnTo>
                  <a:lnTo>
                    <a:pt x="6813" y="6353"/>
                  </a:lnTo>
                  <a:lnTo>
                    <a:pt x="6813" y="6486"/>
                  </a:lnTo>
                  <a:lnTo>
                    <a:pt x="6813" y="6577"/>
                  </a:lnTo>
                  <a:lnTo>
                    <a:pt x="6813" y="6731"/>
                  </a:lnTo>
                  <a:lnTo>
                    <a:pt x="6812" y="6774"/>
                  </a:lnTo>
                  <a:lnTo>
                    <a:pt x="6817" y="6785"/>
                  </a:lnTo>
                  <a:lnTo>
                    <a:pt x="6801" y="6790"/>
                  </a:lnTo>
                  <a:lnTo>
                    <a:pt x="6473" y="6528"/>
                  </a:lnTo>
                  <a:lnTo>
                    <a:pt x="6448" y="6509"/>
                  </a:lnTo>
                  <a:lnTo>
                    <a:pt x="6445" y="6461"/>
                  </a:lnTo>
                  <a:lnTo>
                    <a:pt x="6443" y="6381"/>
                  </a:lnTo>
                  <a:lnTo>
                    <a:pt x="6443" y="6308"/>
                  </a:lnTo>
                  <a:lnTo>
                    <a:pt x="6443" y="6273"/>
                  </a:lnTo>
                  <a:lnTo>
                    <a:pt x="6444" y="6192"/>
                  </a:lnTo>
                  <a:lnTo>
                    <a:pt x="6447" y="6119"/>
                  </a:lnTo>
                  <a:lnTo>
                    <a:pt x="6458" y="6130"/>
                  </a:lnTo>
                  <a:lnTo>
                    <a:pt x="6468" y="6142"/>
                  </a:lnTo>
                  <a:lnTo>
                    <a:pt x="6479" y="6150"/>
                  </a:lnTo>
                  <a:lnTo>
                    <a:pt x="6495" y="6150"/>
                  </a:lnTo>
                  <a:lnTo>
                    <a:pt x="6499" y="6145"/>
                  </a:lnTo>
                  <a:lnTo>
                    <a:pt x="6502" y="6137"/>
                  </a:lnTo>
                  <a:lnTo>
                    <a:pt x="6505" y="6135"/>
                  </a:lnTo>
                  <a:lnTo>
                    <a:pt x="6508" y="6132"/>
                  </a:lnTo>
                  <a:lnTo>
                    <a:pt x="6517" y="6121"/>
                  </a:lnTo>
                  <a:lnTo>
                    <a:pt x="6520" y="6108"/>
                  </a:lnTo>
                  <a:lnTo>
                    <a:pt x="6520" y="6095"/>
                  </a:lnTo>
                  <a:lnTo>
                    <a:pt x="6516" y="6082"/>
                  </a:lnTo>
                  <a:lnTo>
                    <a:pt x="6514" y="6076"/>
                  </a:lnTo>
                  <a:lnTo>
                    <a:pt x="6513" y="6073"/>
                  </a:lnTo>
                  <a:lnTo>
                    <a:pt x="6509" y="6065"/>
                  </a:lnTo>
                  <a:lnTo>
                    <a:pt x="6504" y="6057"/>
                  </a:lnTo>
                  <a:lnTo>
                    <a:pt x="6503" y="6056"/>
                  </a:lnTo>
                  <a:lnTo>
                    <a:pt x="6495" y="6046"/>
                  </a:lnTo>
                  <a:lnTo>
                    <a:pt x="6491" y="6044"/>
                  </a:lnTo>
                  <a:lnTo>
                    <a:pt x="6491" y="6115"/>
                  </a:lnTo>
                  <a:lnTo>
                    <a:pt x="6488" y="6125"/>
                  </a:lnTo>
                  <a:lnTo>
                    <a:pt x="6482" y="6135"/>
                  </a:lnTo>
                  <a:lnTo>
                    <a:pt x="6471" y="6120"/>
                  </a:lnTo>
                  <a:lnTo>
                    <a:pt x="6471" y="6119"/>
                  </a:lnTo>
                  <a:lnTo>
                    <a:pt x="6465" y="6106"/>
                  </a:lnTo>
                  <a:lnTo>
                    <a:pt x="6463" y="6091"/>
                  </a:lnTo>
                  <a:lnTo>
                    <a:pt x="6465" y="6076"/>
                  </a:lnTo>
                  <a:lnTo>
                    <a:pt x="6475" y="6082"/>
                  </a:lnTo>
                  <a:lnTo>
                    <a:pt x="6473" y="6094"/>
                  </a:lnTo>
                  <a:lnTo>
                    <a:pt x="6484" y="6101"/>
                  </a:lnTo>
                  <a:lnTo>
                    <a:pt x="6490" y="6107"/>
                  </a:lnTo>
                  <a:lnTo>
                    <a:pt x="6491" y="6115"/>
                  </a:lnTo>
                  <a:lnTo>
                    <a:pt x="6491" y="6044"/>
                  </a:lnTo>
                  <a:lnTo>
                    <a:pt x="6487" y="6042"/>
                  </a:lnTo>
                  <a:lnTo>
                    <a:pt x="6476" y="6043"/>
                  </a:lnTo>
                  <a:lnTo>
                    <a:pt x="6462" y="6050"/>
                  </a:lnTo>
                  <a:lnTo>
                    <a:pt x="6457" y="6052"/>
                  </a:lnTo>
                  <a:lnTo>
                    <a:pt x="6452" y="6053"/>
                  </a:lnTo>
                  <a:lnTo>
                    <a:pt x="6445" y="6056"/>
                  </a:lnTo>
                  <a:lnTo>
                    <a:pt x="6445" y="5682"/>
                  </a:lnTo>
                  <a:lnTo>
                    <a:pt x="6448" y="5669"/>
                  </a:lnTo>
                  <a:lnTo>
                    <a:pt x="6437" y="5658"/>
                  </a:lnTo>
                  <a:lnTo>
                    <a:pt x="6433" y="5671"/>
                  </a:lnTo>
                  <a:lnTo>
                    <a:pt x="6432" y="5682"/>
                  </a:lnTo>
                  <a:lnTo>
                    <a:pt x="6432" y="5695"/>
                  </a:lnTo>
                  <a:lnTo>
                    <a:pt x="6432" y="5785"/>
                  </a:lnTo>
                  <a:lnTo>
                    <a:pt x="6431" y="6094"/>
                  </a:lnTo>
                  <a:lnTo>
                    <a:pt x="6431" y="6181"/>
                  </a:lnTo>
                  <a:lnTo>
                    <a:pt x="6431" y="6242"/>
                  </a:lnTo>
                  <a:lnTo>
                    <a:pt x="6431" y="6273"/>
                  </a:lnTo>
                  <a:lnTo>
                    <a:pt x="6430" y="6308"/>
                  </a:lnTo>
                  <a:lnTo>
                    <a:pt x="6429" y="6355"/>
                  </a:lnTo>
                  <a:lnTo>
                    <a:pt x="6428" y="6398"/>
                  </a:lnTo>
                  <a:lnTo>
                    <a:pt x="6428" y="6443"/>
                  </a:lnTo>
                  <a:lnTo>
                    <a:pt x="6428" y="6465"/>
                  </a:lnTo>
                  <a:lnTo>
                    <a:pt x="6429" y="6486"/>
                  </a:lnTo>
                  <a:lnTo>
                    <a:pt x="6434" y="6507"/>
                  </a:lnTo>
                  <a:lnTo>
                    <a:pt x="6442" y="6528"/>
                  </a:lnTo>
                  <a:lnTo>
                    <a:pt x="6452" y="6530"/>
                  </a:lnTo>
                  <a:lnTo>
                    <a:pt x="6461" y="6536"/>
                  </a:lnTo>
                  <a:lnTo>
                    <a:pt x="6468" y="6542"/>
                  </a:lnTo>
                  <a:lnTo>
                    <a:pt x="6476" y="6549"/>
                  </a:lnTo>
                  <a:lnTo>
                    <a:pt x="6768" y="6782"/>
                  </a:lnTo>
                  <a:lnTo>
                    <a:pt x="6780" y="6792"/>
                  </a:lnTo>
                  <a:lnTo>
                    <a:pt x="6824" y="6825"/>
                  </a:lnTo>
                  <a:lnTo>
                    <a:pt x="6827" y="6792"/>
                  </a:lnTo>
                  <a:lnTo>
                    <a:pt x="6827" y="6790"/>
                  </a:lnTo>
                  <a:lnTo>
                    <a:pt x="6827" y="6761"/>
                  </a:lnTo>
                  <a:lnTo>
                    <a:pt x="6827" y="6731"/>
                  </a:lnTo>
                  <a:lnTo>
                    <a:pt x="6827" y="6701"/>
                  </a:lnTo>
                  <a:lnTo>
                    <a:pt x="6827" y="6670"/>
                  </a:lnTo>
                  <a:lnTo>
                    <a:pt x="6827" y="6549"/>
                  </a:lnTo>
                  <a:lnTo>
                    <a:pt x="6828" y="6242"/>
                  </a:lnTo>
                  <a:lnTo>
                    <a:pt x="6829" y="6212"/>
                  </a:lnTo>
                  <a:lnTo>
                    <a:pt x="6829" y="6181"/>
                  </a:lnTo>
                  <a:lnTo>
                    <a:pt x="6829" y="6150"/>
                  </a:lnTo>
                  <a:lnTo>
                    <a:pt x="6830" y="6082"/>
                  </a:lnTo>
                  <a:lnTo>
                    <a:pt x="6832" y="5998"/>
                  </a:lnTo>
                  <a:lnTo>
                    <a:pt x="6832" y="5968"/>
                  </a:lnTo>
                  <a:lnTo>
                    <a:pt x="6832" y="5846"/>
                  </a:lnTo>
                  <a:close/>
                  <a:moveTo>
                    <a:pt x="6860" y="6917"/>
                  </a:moveTo>
                  <a:lnTo>
                    <a:pt x="6858" y="6898"/>
                  </a:lnTo>
                  <a:lnTo>
                    <a:pt x="6853" y="6881"/>
                  </a:lnTo>
                  <a:lnTo>
                    <a:pt x="6846" y="6866"/>
                  </a:lnTo>
                  <a:lnTo>
                    <a:pt x="6840" y="6851"/>
                  </a:lnTo>
                  <a:lnTo>
                    <a:pt x="6838" y="6845"/>
                  </a:lnTo>
                  <a:lnTo>
                    <a:pt x="6832" y="6841"/>
                  </a:lnTo>
                  <a:lnTo>
                    <a:pt x="6825" y="6832"/>
                  </a:lnTo>
                  <a:lnTo>
                    <a:pt x="6830" y="6858"/>
                  </a:lnTo>
                  <a:lnTo>
                    <a:pt x="6837" y="6879"/>
                  </a:lnTo>
                  <a:lnTo>
                    <a:pt x="6846" y="6897"/>
                  </a:lnTo>
                  <a:lnTo>
                    <a:pt x="6860" y="69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2F3B218-10C4-4A47-99FE-A150A6250202}"/>
              </a:ext>
            </a:extLst>
          </p:cNvPr>
          <p:cNvSpPr txBox="1"/>
          <p:nvPr/>
        </p:nvSpPr>
        <p:spPr>
          <a:xfrm>
            <a:off x="5533701" y="4613274"/>
            <a:ext cx="1862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Community Land Trust</a:t>
            </a:r>
          </a:p>
          <a:p>
            <a:r>
              <a:rPr lang="en-US" sz="1200" b="1"/>
              <a:t>                   NOFA’s</a:t>
            </a:r>
          </a:p>
        </p:txBody>
      </p:sp>
    </p:spTree>
    <p:extLst>
      <p:ext uri="{BB962C8B-B14F-4D97-AF65-F5344CB8AC3E}">
        <p14:creationId xmlns:p14="http://schemas.microsoft.com/office/powerpoint/2010/main" val="3598868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0EE302-C933-494E-AB23-D26287596F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Long Term Voucher Program Pros and Cons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DB01E-EDF3-4D6C-A444-98E1E7CE637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01/23/2024</a:t>
            </a:r>
          </a:p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D67D4-D9B4-4704-9D09-B506D105921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2560785-EDC2-45FF-AA57-DAD2AF32EE60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240539-9C47-49AE-9E7C-BF99A64BB17F}"/>
              </a:ext>
            </a:extLst>
          </p:cNvPr>
          <p:cNvSpPr txBox="1"/>
          <p:nvPr/>
        </p:nvSpPr>
        <p:spPr>
          <a:xfrm>
            <a:off x="601133" y="1229184"/>
            <a:ext cx="76305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DHCD is working on the RFP draft to request a consultant to help make a decision on what type of long-term voucher program we will go with.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will send the RFP draft around to the commission for review and discuss it in the next workgroup meeting before posting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proposed issue date is April 1, 2024. </a:t>
            </a:r>
          </a:p>
        </p:txBody>
      </p:sp>
    </p:spTree>
    <p:extLst>
      <p:ext uri="{BB962C8B-B14F-4D97-AF65-F5344CB8AC3E}">
        <p14:creationId xmlns:p14="http://schemas.microsoft.com/office/powerpoint/2010/main" val="89368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F037B4-85E5-448A-BFA7-693CFF6228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792" y="1083733"/>
            <a:ext cx="7778608" cy="3631142"/>
          </a:xfrm>
        </p:spPr>
        <p:txBody>
          <a:bodyPr/>
          <a:lstStyle/>
          <a:p>
            <a:pPr algn="ctr"/>
            <a:r>
              <a:rPr lang="en-US" dirty="0"/>
              <a:t>AHTF Commission Bylaws</a:t>
            </a:r>
          </a:p>
          <a:p>
            <a:pPr algn="ctr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/>
              <a:t>The first draft has been sent to all commissioners for their review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/>
              <a:t>Krystle sent out a message for the volunteers of the workgroup to set up the first meeting. We can have 2 more commissioners in this workgroup. Please send us your availability.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/>
              <a:t>Volunteers</a:t>
            </a:r>
          </a:p>
          <a:p>
            <a:pPr lvl="1"/>
            <a:r>
              <a:rPr lang="en-US" dirty="0"/>
              <a:t>Kevin Daniel</a:t>
            </a:r>
          </a:p>
          <a:p>
            <a:pPr lvl="1"/>
            <a:r>
              <a:rPr lang="en-US" b="0" dirty="0"/>
              <a:t>Matt Hill</a:t>
            </a:r>
          </a:p>
          <a:p>
            <a:pPr lvl="1"/>
            <a:r>
              <a:rPr lang="en-US" dirty="0"/>
              <a:t>Amy McClain</a:t>
            </a:r>
          </a:p>
          <a:p>
            <a:pPr lvl="1"/>
            <a:r>
              <a:rPr lang="en-US" b="0" dirty="0"/>
              <a:t>X</a:t>
            </a:r>
          </a:p>
          <a:p>
            <a:pPr lvl="1"/>
            <a:r>
              <a:rPr lang="en-US" dirty="0"/>
              <a:t>x</a:t>
            </a:r>
            <a:endParaRPr lang="en-US" b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79585-9C72-473B-AEE7-305FC996AC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Commission Bylaws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236DE-2D2F-4DA2-B242-12DDEBFD99C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01/23/2024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9BBC2-4DBF-484C-BE42-2EFA99484F9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2560785-EDC2-45FF-AA57-DAD2AF32EE60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02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6E93A3-6128-4457-96CC-3C9E10512A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802619"/>
            <a:ext cx="7869846" cy="4200732"/>
          </a:xfrm>
        </p:spPr>
        <p:txBody>
          <a:bodyPr/>
          <a:lstStyle/>
          <a:p>
            <a:pPr indent="0"/>
            <a:endParaRPr lang="en-US" sz="1275" dirty="0"/>
          </a:p>
          <a:p>
            <a:pPr indent="0"/>
            <a:endParaRPr lang="en-US" sz="1275" dirty="0"/>
          </a:p>
          <a:p>
            <a:pPr indent="0">
              <a:spcAft>
                <a:spcPts val="0"/>
              </a:spcAft>
            </a:pPr>
            <a:endParaRPr lang="en-US" sz="1275" b="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cs typeface="Arial" panose="020B0604020202020204" pitchFamily="34" charset="0"/>
              </a:rPr>
              <a:t>Inclusionary Housing Legislation was passed on January 22, 2024. The bill was unanimously approved by the Baltimore </a:t>
            </a:r>
            <a:r>
              <a:rPr lang="en-US" sz="1400">
                <a:cs typeface="Arial" panose="020B0604020202020204" pitchFamily="34" charset="0"/>
              </a:rPr>
              <a:t>City Council.</a:t>
            </a:r>
            <a:endParaRPr lang="en-US" b="1" dirty="0">
              <a:cs typeface="Arial" panose="020B0604020202020204" pitchFamily="34" charset="0"/>
            </a:endParaRPr>
          </a:p>
          <a:p>
            <a:pPr lvl="2"/>
            <a:endParaRPr lang="en-US" dirty="0">
              <a:cs typeface="Arial" panose="020B0604020202020204" pitchFamily="34" charset="0"/>
            </a:endParaRPr>
          </a:p>
          <a:p>
            <a:pPr marL="257175" indent="-257175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400" b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US" sz="1400" u="sng" dirty="0"/>
              <a:t>Website</a:t>
            </a:r>
            <a:r>
              <a:rPr lang="en-US" sz="1400" dirty="0"/>
              <a:t>: </a:t>
            </a:r>
            <a:r>
              <a:rPr lang="en-US" sz="14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Meetings and Archives | Baltimore City Department of Housing &amp; Community Development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57175" indent="-257175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400" b="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 indent="0">
              <a:spcAft>
                <a:spcPts val="0"/>
              </a:spcAft>
              <a:buNone/>
            </a:pPr>
            <a:endParaRPr lang="en-US" sz="1200" b="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57175" indent="-257175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35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0">
              <a:spcAft>
                <a:spcPts val="0"/>
              </a:spcAft>
            </a:pPr>
            <a:endParaRPr lang="en-US" sz="13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A943A-2F35-437B-B41F-81E981991C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Inclusionary Housing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722BF-C843-40A2-A19C-203430254D3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72BE94-206C-4CCF-9025-E0DB3E1293FA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6DA5AF1-DE5F-4262-A931-2585E0A21526}"/>
              </a:ext>
            </a:extLst>
          </p:cNvPr>
          <p:cNvSpPr txBox="1">
            <a:spLocks/>
          </p:cNvSpPr>
          <p:nvPr/>
        </p:nvSpPr>
        <p:spPr>
          <a:xfrm>
            <a:off x="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>
              <a:defRPr/>
            </a:pPr>
            <a:r>
              <a:rPr lang="en-US" altLang="en-US" dirty="0"/>
              <a:t>01/23/2024</a:t>
            </a:r>
          </a:p>
        </p:txBody>
      </p:sp>
    </p:spTree>
    <p:extLst>
      <p:ext uri="{BB962C8B-B14F-4D97-AF65-F5344CB8AC3E}">
        <p14:creationId xmlns:p14="http://schemas.microsoft.com/office/powerpoint/2010/main" val="1370273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A6FABA-806F-4F01-BA08-A47092B10A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792" y="845507"/>
            <a:ext cx="8315553" cy="3869368"/>
          </a:xfrm>
        </p:spPr>
        <p:txBody>
          <a:bodyPr/>
          <a:lstStyle/>
          <a:p>
            <a:pPr algn="ctr"/>
            <a:r>
              <a:rPr lang="en-US" dirty="0"/>
              <a:t> Commissioner Nomination Updates </a:t>
            </a:r>
          </a:p>
          <a:p>
            <a:pPr algn="ctr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/>
              <a:t>The Commissioner is working with MOHS to identify a representative from the Continuum of Care (COC.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/>
              <a:t>*No update since last month’s update</a:t>
            </a:r>
            <a:endParaRPr lang="en-US" dirty="0"/>
          </a:p>
          <a:p>
            <a:pPr algn="ctr"/>
            <a:r>
              <a:rPr lang="en-US" sz="14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9808D-1518-4076-99BD-806982EFB0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83565" y="228989"/>
            <a:ext cx="3033888" cy="265113"/>
          </a:xfrm>
        </p:spPr>
        <p:txBody>
          <a:bodyPr/>
          <a:lstStyle/>
          <a:p>
            <a:r>
              <a:rPr lang="en-US"/>
              <a:t>AHTF Commissioner Nominations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4EA7C-8B12-460C-8D96-919D3B9B156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01/23/2024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EE2808-43EE-4E09-8D87-CE2BED233B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72BE94-206C-4CCF-9025-E0DB3E1293FA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9110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9234" y="2672431"/>
            <a:ext cx="249347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400" cap="all">
                <a:solidFill>
                  <a:srgbClr val="F6F8FA"/>
                </a:solidFill>
                <a:latin typeface="Lato Black" panose="020F0A02020204030203" pitchFamily="34" charset="0"/>
              </a:rPr>
              <a:t>THANKS!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243353" y="4150312"/>
            <a:ext cx="1148256" cy="294947"/>
            <a:chOff x="3024445" y="5022851"/>
            <a:chExt cx="3318493" cy="7979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4445" y="5022851"/>
              <a:ext cx="797911" cy="79791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4484" y="5022851"/>
              <a:ext cx="739365" cy="73936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8950" y="5022851"/>
              <a:ext cx="1053988" cy="739365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541634" y="4039226"/>
            <a:ext cx="312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@BmoreDhcd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353" y="496001"/>
            <a:ext cx="2729639" cy="148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4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ED7F7E-70C4-4900-9508-1CD2F049DF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426" y="698889"/>
            <a:ext cx="6199694" cy="4343011"/>
          </a:xfrm>
        </p:spPr>
        <p:txBody>
          <a:bodyPr vert="horz" lIns="0" tIns="0" rIns="0" bIns="0" anchor="t"/>
          <a:lstStyle/>
          <a:p>
            <a:pPr indent="0"/>
            <a:endParaRPr lang="en-US" sz="1400" dirty="0">
              <a:ea typeface="ＭＳ Ｐゴシック"/>
            </a:endParaRPr>
          </a:p>
          <a:p>
            <a:pPr indent="0"/>
            <a:r>
              <a:rPr lang="en-US" sz="1800" dirty="0">
                <a:ea typeface="ＭＳ Ｐゴシック"/>
              </a:rPr>
              <a:t>1.</a:t>
            </a:r>
            <a:r>
              <a:rPr lang="en-US" sz="1400" dirty="0">
                <a:ea typeface="ＭＳ Ｐゴシック"/>
              </a:rPr>
              <a:t>  	</a:t>
            </a:r>
            <a:r>
              <a:rPr lang="en-US" sz="1800" dirty="0">
                <a:ea typeface="ＭＳ Ｐゴシック"/>
              </a:rPr>
              <a:t>Affordable Housing Trust Fund Revenue</a:t>
            </a:r>
            <a:endParaRPr lang="en-US" sz="1400" dirty="0"/>
          </a:p>
          <a:p>
            <a:pPr indent="0"/>
            <a:r>
              <a:rPr lang="en-US" sz="1800" dirty="0">
                <a:ea typeface="ＭＳ Ｐゴシック"/>
              </a:rPr>
              <a:t>2. 	Trust Fund Commitments/Expenditures</a:t>
            </a:r>
            <a:endParaRPr lang="en-US" dirty="0"/>
          </a:p>
          <a:p>
            <a:pPr marL="228600" indent="-228600">
              <a:buAutoNum type="arabicPeriod" startAt="3"/>
            </a:pPr>
            <a:r>
              <a:rPr lang="en-US" sz="1800" dirty="0">
                <a:ea typeface="ＭＳ Ｐゴシック"/>
              </a:rPr>
              <a:t>   	Affordable Housing Trust Fund </a:t>
            </a:r>
          </a:p>
          <a:p>
            <a:pPr indent="0"/>
            <a:endParaRPr lang="en-US" sz="1800" dirty="0">
              <a:ea typeface="ＭＳ Ｐゴシック"/>
            </a:endParaRPr>
          </a:p>
          <a:p>
            <a:pPr marL="971550" lvl="1">
              <a:buAutoNum type="arabicPeriod"/>
            </a:pPr>
            <a:r>
              <a:rPr lang="en-US" sz="1600" dirty="0">
                <a:ea typeface="ＭＳ Ｐゴシック"/>
              </a:rPr>
              <a:t>Project Status Overview</a:t>
            </a:r>
          </a:p>
          <a:p>
            <a:pPr marL="971550" lvl="1">
              <a:buAutoNum type="arabicPeriod"/>
            </a:pPr>
            <a:r>
              <a:rPr lang="en-US" sz="1600" dirty="0"/>
              <a:t>NOFA Update</a:t>
            </a:r>
          </a:p>
          <a:p>
            <a:pPr marL="971550" lvl="1">
              <a:buAutoNum type="arabicPeriod"/>
            </a:pPr>
            <a:r>
              <a:rPr lang="en-US" sz="1600" dirty="0"/>
              <a:t>Long term voucher program update</a:t>
            </a:r>
          </a:p>
          <a:p>
            <a:pPr marL="971550" lvl="1">
              <a:buAutoNum type="arabicPeriod"/>
            </a:pPr>
            <a:r>
              <a:rPr lang="en-US" sz="1600" dirty="0"/>
              <a:t>Commission Bylaws</a:t>
            </a:r>
          </a:p>
          <a:p>
            <a:pPr marL="971550" lvl="1">
              <a:buAutoNum type="arabicPeriod"/>
            </a:pPr>
            <a:r>
              <a:rPr lang="en-US" sz="1600" dirty="0"/>
              <a:t>Inclusionary Housing </a:t>
            </a:r>
          </a:p>
          <a:p>
            <a:pPr marL="971550" lvl="1">
              <a:buAutoNum type="arabicPeriod"/>
            </a:pPr>
            <a:r>
              <a:rPr lang="en-US" sz="1600" dirty="0"/>
              <a:t>Commission Nominations Update</a:t>
            </a:r>
          </a:p>
          <a:p>
            <a:pPr indent="0"/>
            <a:endParaRPr lang="en-US" sz="1400" dirty="0"/>
          </a:p>
          <a:p>
            <a:pPr indent="0"/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sz="1400" dirty="0"/>
          </a:p>
          <a:p>
            <a:pPr indent="0"/>
            <a:endParaRPr lang="en-US" sz="1800" dirty="0"/>
          </a:p>
          <a:p>
            <a:endParaRPr lang="en-US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35F775-A07E-4749-AAE6-AE7B074C14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Presentation Agenda Items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034758-86F5-45BC-B83D-01C479DBDA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72BE94-206C-4CCF-9025-E0DB3E1293FA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953A627-3766-4107-BA33-60F4A15466D4}"/>
              </a:ext>
            </a:extLst>
          </p:cNvPr>
          <p:cNvSpPr txBox="1">
            <a:spLocks/>
          </p:cNvSpPr>
          <p:nvPr/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>
              <a:defRPr/>
            </a:pPr>
            <a:r>
              <a:rPr lang="en-US" altLang="en-US" dirty="0">
                <a:latin typeface="Arial"/>
                <a:ea typeface="ＭＳ Ｐゴシック"/>
                <a:cs typeface="Arial"/>
              </a:rPr>
              <a:t>01/23/2024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91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56F7D-11DE-4942-868D-4A2329A79D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43336" y="257953"/>
            <a:ext cx="3157789" cy="265113"/>
          </a:xfrm>
        </p:spPr>
        <p:txBody>
          <a:bodyPr/>
          <a:lstStyle/>
          <a:p>
            <a:r>
              <a:rPr lang="en-US" dirty="0"/>
              <a:t> October 2023 – December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40F9B-457A-4E97-862B-2659F4C2F9D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2560785-EDC2-45FF-AA57-DAD2AF32EE60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CFC3101-20F0-42F8-9EAA-32F1B298E078}"/>
              </a:ext>
            </a:extLst>
          </p:cNvPr>
          <p:cNvSpPr txBox="1">
            <a:spLocks/>
          </p:cNvSpPr>
          <p:nvPr/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>
              <a:defRPr/>
            </a:pPr>
            <a:r>
              <a:rPr lang="en-US" altLang="en-US" dirty="0"/>
              <a:t>01/23/2024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34D9F4-0AA2-4C02-B417-3D8654117C14}"/>
              </a:ext>
            </a:extLst>
          </p:cNvPr>
          <p:cNvSpPr/>
          <p:nvPr/>
        </p:nvSpPr>
        <p:spPr>
          <a:xfrm>
            <a:off x="287868" y="954752"/>
            <a:ext cx="70442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December 2023</a:t>
            </a:r>
          </a:p>
          <a:p>
            <a:endParaRPr lang="en-US" sz="1200" b="1" dirty="0"/>
          </a:p>
          <a:p>
            <a:pPr marL="800100" lvl="2" indent="-342900"/>
            <a:r>
              <a:rPr lang="en-US" sz="1200" dirty="0"/>
              <a:t>Monthly Revenue: </a:t>
            </a:r>
            <a:r>
              <a:rPr lang="en-US" sz="1200" b="1" dirty="0"/>
              <a:t>$418,046.68</a:t>
            </a:r>
          </a:p>
          <a:p>
            <a:pPr marL="800100" lvl="2" indent="-342900"/>
            <a:endParaRPr lang="en-US" dirty="0"/>
          </a:p>
          <a:p>
            <a:r>
              <a:rPr lang="en-US" dirty="0"/>
              <a:t> November 2023</a:t>
            </a:r>
          </a:p>
          <a:p>
            <a:endParaRPr lang="en-US" sz="1200" b="1" dirty="0"/>
          </a:p>
          <a:p>
            <a:pPr marL="800100" lvl="2" indent="-342900"/>
            <a:r>
              <a:rPr lang="en-US" sz="1200" dirty="0"/>
              <a:t>Monthly Revenue: </a:t>
            </a:r>
            <a:r>
              <a:rPr lang="en-US" sz="1200" b="1" dirty="0"/>
              <a:t>$451,011.00</a:t>
            </a:r>
          </a:p>
          <a:p>
            <a:pPr marL="800100" lvl="2" indent="-342900"/>
            <a:endParaRPr lang="en-US" dirty="0"/>
          </a:p>
          <a:p>
            <a:r>
              <a:rPr lang="en-US" dirty="0"/>
              <a:t>October 2023</a:t>
            </a:r>
          </a:p>
          <a:p>
            <a:endParaRPr lang="en-US" sz="1200" b="1" dirty="0"/>
          </a:p>
          <a:p>
            <a:pPr marL="800100" lvl="2" indent="-342900"/>
            <a:r>
              <a:rPr lang="en-US" sz="1200" dirty="0"/>
              <a:t>Monthly Revenue: </a:t>
            </a:r>
            <a:r>
              <a:rPr lang="en-US" sz="1200" b="1" dirty="0"/>
              <a:t>$1,154,019.62</a:t>
            </a:r>
          </a:p>
          <a:p>
            <a:pPr marL="800100" lvl="2" indent="-342900"/>
            <a:endParaRPr lang="en-US" sz="1200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1580336-EDAC-4A37-B793-2814717667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528293"/>
              </p:ext>
            </p:extLst>
          </p:nvPr>
        </p:nvGraphicFramePr>
        <p:xfrm>
          <a:off x="3668232" y="769412"/>
          <a:ext cx="5124893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86745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Placeholder 3">
            <a:extLst>
              <a:ext uri="{FF2B5EF4-FFF2-40B4-BE49-F238E27FC236}">
                <a16:creationId xmlns:a16="http://schemas.microsoft.com/office/drawing/2014/main" id="{3902001F-E641-458A-BA85-546AB91A68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5411755" y="228600"/>
            <a:ext cx="3505234" cy="3359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Revenue collected thru December 23</a:t>
            </a:r>
          </a:p>
        </p:txBody>
      </p:sp>
      <p:sp>
        <p:nvSpPr>
          <p:cNvPr id="7174" name="Slide Number Placeholder 3">
            <a:extLst>
              <a:ext uri="{FF2B5EF4-FFF2-40B4-BE49-F238E27FC236}">
                <a16:creationId xmlns:a16="http://schemas.microsoft.com/office/drawing/2014/main" id="{B6E3128E-0B21-4A39-B782-6AE282948AFE}"/>
              </a:ext>
            </a:extLst>
          </p:cNvPr>
          <p:cNvSpPr>
            <a:spLocks noGrp="1" noChangeArrowheads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D3733E9-29DB-4FB9-86AF-BCEE3633F868}" type="slidenum">
              <a:rPr lang="en-US" altLang="en-US">
                <a:solidFill>
                  <a:srgbClr val="898989"/>
                </a:solidFill>
              </a:rPr>
              <a:pPr/>
              <a:t>4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2AB08A2-3AF2-4F88-9D12-4B0B94249C31}"/>
              </a:ext>
            </a:extLst>
          </p:cNvPr>
          <p:cNvSpPr txBox="1">
            <a:spLocks/>
          </p:cNvSpPr>
          <p:nvPr/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>
              <a:defRPr/>
            </a:pPr>
            <a:r>
              <a:rPr lang="en-US" altLang="en-US" dirty="0"/>
              <a:t>01/23/2024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674590-BDA3-47EB-98EC-71332486B90A}"/>
              </a:ext>
            </a:extLst>
          </p:cNvPr>
          <p:cNvSpPr/>
          <p:nvPr/>
        </p:nvSpPr>
        <p:spPr>
          <a:xfrm>
            <a:off x="3426196" y="772869"/>
            <a:ext cx="1985559" cy="26128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tx1"/>
                </a:solidFill>
              </a:rPr>
              <a:t>Revenue collected to date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EF9786FC-7265-41B8-9B5E-406AE176BD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7854479"/>
              </p:ext>
            </p:extLst>
          </p:nvPr>
        </p:nvGraphicFramePr>
        <p:xfrm>
          <a:off x="1524000" y="103415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428720EA-B2A3-4559-AC4B-7F443C1134C5}"/>
              </a:ext>
            </a:extLst>
          </p:cNvPr>
          <p:cNvSpPr txBox="1"/>
          <p:nvPr/>
        </p:nvSpPr>
        <p:spPr>
          <a:xfrm>
            <a:off x="2931782" y="3066152"/>
            <a:ext cx="9888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$23,323,516</a:t>
            </a:r>
          </a:p>
        </p:txBody>
      </p:sp>
    </p:spTree>
    <p:extLst>
      <p:ext uri="{BB962C8B-B14F-4D97-AF65-F5344CB8AC3E}">
        <p14:creationId xmlns:p14="http://schemas.microsoft.com/office/powerpoint/2010/main" val="89011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D0FE-AB26-45E5-AFC1-DCE2291D8F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44868" y="106362"/>
            <a:ext cx="4626992" cy="478429"/>
          </a:xfrm>
        </p:spPr>
        <p:txBody>
          <a:bodyPr/>
          <a:lstStyle/>
          <a:p>
            <a:r>
              <a:rPr lang="en-US" dirty="0"/>
              <a:t>Revenue Contribution type by year thru December 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0FCF3-E661-49C4-BE84-FCC3F8E67A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24910" y="4791508"/>
            <a:ext cx="2133600" cy="274637"/>
          </a:xfrm>
        </p:spPr>
        <p:txBody>
          <a:bodyPr/>
          <a:lstStyle/>
          <a:p>
            <a:fld id="{0972BE94-206C-4CCF-9025-E0DB3E1293FA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F19D709-A4EA-4704-B148-ED43104E6499}"/>
              </a:ext>
            </a:extLst>
          </p:cNvPr>
          <p:cNvSpPr txBox="1">
            <a:spLocks/>
          </p:cNvSpPr>
          <p:nvPr/>
        </p:nvSpPr>
        <p:spPr>
          <a:xfrm>
            <a:off x="206191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>
              <a:defRPr/>
            </a:pPr>
            <a:r>
              <a:rPr lang="en-US" altLang="en-US" dirty="0"/>
              <a:t>01/23/2024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7F7C43A-97A3-479B-9044-66CE5E7BAC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3720608"/>
              </p:ext>
            </p:extLst>
          </p:nvPr>
        </p:nvGraphicFramePr>
        <p:xfrm>
          <a:off x="457201" y="840581"/>
          <a:ext cx="846025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9045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Placeholder 3">
            <a:extLst>
              <a:ext uri="{FF2B5EF4-FFF2-40B4-BE49-F238E27FC236}">
                <a16:creationId xmlns:a16="http://schemas.microsoft.com/office/drawing/2014/main" id="{3902001F-E641-458A-BA85-546AB91A68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5167086" y="228600"/>
            <a:ext cx="3749903" cy="2095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Funding Source Totals Since inception</a:t>
            </a:r>
          </a:p>
        </p:txBody>
      </p:sp>
      <p:sp>
        <p:nvSpPr>
          <p:cNvPr id="7174" name="Slide Number Placeholder 3">
            <a:extLst>
              <a:ext uri="{FF2B5EF4-FFF2-40B4-BE49-F238E27FC236}">
                <a16:creationId xmlns:a16="http://schemas.microsoft.com/office/drawing/2014/main" id="{B6E3128E-0B21-4A39-B782-6AE282948AFE}"/>
              </a:ext>
            </a:extLst>
          </p:cNvPr>
          <p:cNvSpPr>
            <a:spLocks noGrp="1" noChangeArrowheads="1"/>
          </p:cNvSpPr>
          <p:nvPr>
            <p:ph type="sldNum" sz="quarter" idx="15"/>
          </p:nvPr>
        </p:nvSpPr>
        <p:spPr bwMode="auto">
          <a:xfrm>
            <a:off x="6553202" y="4777581"/>
            <a:ext cx="21336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D3733E9-29DB-4FB9-86AF-BCEE3633F868}" type="slidenum">
              <a:rPr lang="en-US" altLang="en-US">
                <a:solidFill>
                  <a:srgbClr val="898989"/>
                </a:solidFill>
              </a:rPr>
              <a:pPr/>
              <a:t>6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8079A0D-49C8-474E-A4AE-2B66DBBF38A1}"/>
              </a:ext>
            </a:extLst>
          </p:cNvPr>
          <p:cNvSpPr txBox="1">
            <a:spLocks/>
          </p:cNvSpPr>
          <p:nvPr/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>
              <a:defRPr/>
            </a:pPr>
            <a:r>
              <a:rPr lang="en-US" altLang="en-US" dirty="0"/>
              <a:t>01/23/2024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CBD7D4E-33E9-4A0D-86CB-BA3F3565CAC8}"/>
              </a:ext>
            </a:extLst>
          </p:cNvPr>
          <p:cNvGraphicFramePr>
            <a:graphicFrameLocks/>
          </p:cNvGraphicFramePr>
          <p:nvPr/>
        </p:nvGraphicFramePr>
        <p:xfrm>
          <a:off x="4627000" y="710459"/>
          <a:ext cx="4404772" cy="4433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4D49C8C-D313-4BEF-BB15-5A27ACC1EB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4039313"/>
              </p:ext>
            </p:extLst>
          </p:nvPr>
        </p:nvGraphicFramePr>
        <p:xfrm>
          <a:off x="1579000" y="78490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43750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Placeholder 3">
            <a:extLst>
              <a:ext uri="{FF2B5EF4-FFF2-40B4-BE49-F238E27FC236}">
                <a16:creationId xmlns:a16="http://schemas.microsoft.com/office/drawing/2014/main" id="{3902001F-E641-458A-BA85-546AB91A68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4949687" y="238919"/>
            <a:ext cx="4041914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December 23 Commitments/Expenditures </a:t>
            </a:r>
          </a:p>
        </p:txBody>
      </p:sp>
      <p:sp>
        <p:nvSpPr>
          <p:cNvPr id="7174" name="Slide Number Placeholder 3">
            <a:extLst>
              <a:ext uri="{FF2B5EF4-FFF2-40B4-BE49-F238E27FC236}">
                <a16:creationId xmlns:a16="http://schemas.microsoft.com/office/drawing/2014/main" id="{B6E3128E-0B21-4A39-B782-6AE282948AFE}"/>
              </a:ext>
            </a:extLst>
          </p:cNvPr>
          <p:cNvSpPr>
            <a:spLocks noGrp="1" noChangeArrowheads="1"/>
          </p:cNvSpPr>
          <p:nvPr>
            <p:ph type="sldNum" sz="quarter" idx="15"/>
          </p:nvPr>
        </p:nvSpPr>
        <p:spPr bwMode="auto">
          <a:xfrm>
            <a:off x="6553200" y="4777581"/>
            <a:ext cx="21336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D3733E9-29DB-4FB9-86AF-BCEE3633F868}" type="slidenum">
              <a:rPr lang="en-US" altLang="en-US">
                <a:solidFill>
                  <a:srgbClr val="898989"/>
                </a:solidFill>
              </a:rPr>
              <a:pPr/>
              <a:t>7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F0B537F-8FC7-4EB7-977F-CADE47767028}"/>
              </a:ext>
            </a:extLst>
          </p:cNvPr>
          <p:cNvSpPr txBox="1">
            <a:spLocks/>
          </p:cNvSpPr>
          <p:nvPr/>
        </p:nvSpPr>
        <p:spPr>
          <a:xfrm>
            <a:off x="203317" y="4786391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>
              <a:defRPr/>
            </a:pPr>
            <a:r>
              <a:rPr lang="en-US" altLang="en-US" dirty="0"/>
              <a:t>01/23/2024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8CB3267-CB43-467A-8AF9-8ED05F8C8A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306022"/>
              </p:ext>
            </p:extLst>
          </p:nvPr>
        </p:nvGraphicFramePr>
        <p:xfrm>
          <a:off x="550333" y="726234"/>
          <a:ext cx="8136467" cy="4059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0424">
                  <a:extLst>
                    <a:ext uri="{9D8B030D-6E8A-4147-A177-3AD203B41FA5}">
                      <a16:colId xmlns:a16="http://schemas.microsoft.com/office/drawing/2014/main" val="3739555035"/>
                    </a:ext>
                  </a:extLst>
                </a:gridCol>
                <a:gridCol w="1571110">
                  <a:extLst>
                    <a:ext uri="{9D8B030D-6E8A-4147-A177-3AD203B41FA5}">
                      <a16:colId xmlns:a16="http://schemas.microsoft.com/office/drawing/2014/main" val="2370735818"/>
                    </a:ext>
                  </a:extLst>
                </a:gridCol>
                <a:gridCol w="1616742">
                  <a:extLst>
                    <a:ext uri="{9D8B030D-6E8A-4147-A177-3AD203B41FA5}">
                      <a16:colId xmlns:a16="http://schemas.microsoft.com/office/drawing/2014/main" val="212720825"/>
                    </a:ext>
                  </a:extLst>
                </a:gridCol>
                <a:gridCol w="2718191">
                  <a:extLst>
                    <a:ext uri="{9D8B030D-6E8A-4147-A177-3AD203B41FA5}">
                      <a16:colId xmlns:a16="http://schemas.microsoft.com/office/drawing/2014/main" val="2114940391"/>
                    </a:ext>
                  </a:extLst>
                </a:gridCol>
              </a:tblGrid>
              <a:tr h="610936">
                <a:tc>
                  <a:txBody>
                    <a:bodyPr/>
                    <a:lstStyle/>
                    <a:p>
                      <a:r>
                        <a:rPr lang="en-US" sz="1200"/>
                        <a:t>Commitments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Amount Allocated FY/21,22,23,24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Amount awarded/ Transferred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Expended to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681485"/>
                  </a:ext>
                </a:extLst>
              </a:tr>
              <a:tr h="261830">
                <a:tc>
                  <a:txBody>
                    <a:bodyPr/>
                    <a:lstStyle/>
                    <a:p>
                      <a:r>
                        <a:rPr lang="en-US" sz="1200"/>
                        <a:t>CLT Project Commitments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$23,813,406.00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$14,545,224.00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$1,903,747.11*corrected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612789"/>
                  </a:ext>
                </a:extLst>
              </a:tr>
              <a:tr h="261830">
                <a:tc>
                  <a:txBody>
                    <a:bodyPr/>
                    <a:lstStyle/>
                    <a:p>
                      <a:r>
                        <a:rPr lang="en-US" sz="1200"/>
                        <a:t>NC/PE-Rental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$26,868,113.00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$20,296,500.00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$1,412,176.00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501950"/>
                  </a:ext>
                </a:extLst>
              </a:tr>
              <a:tr h="507144">
                <a:tc>
                  <a:txBody>
                    <a:bodyPr/>
                    <a:lstStyle/>
                    <a:p>
                      <a:r>
                        <a:rPr lang="en-US" sz="1200"/>
                        <a:t>Senior Homeownership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$9,383,066.00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$7,793,066.00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$5,436,439 (336 households @30% AMI) good thru December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124345"/>
                  </a:ext>
                </a:extLst>
              </a:tr>
              <a:tr h="261830">
                <a:tc>
                  <a:txBody>
                    <a:bodyPr/>
                    <a:lstStyle/>
                    <a:p>
                      <a:r>
                        <a:rPr lang="en-US" sz="1200"/>
                        <a:t>Choice Neighborhoods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$8,375,207.00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$1,500,000.00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$1,500,000.00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070504"/>
                  </a:ext>
                </a:extLst>
              </a:tr>
              <a:tr h="289797">
                <a:tc>
                  <a:txBody>
                    <a:bodyPr/>
                    <a:lstStyle/>
                    <a:p>
                      <a:r>
                        <a:rPr lang="en-US" sz="1200"/>
                        <a:t>Rent Supplement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$6,289,393.00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$2,900,000.00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$1,700,000.00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596434"/>
                  </a:ext>
                </a:extLst>
              </a:tr>
              <a:tr h="261830">
                <a:tc>
                  <a:txBody>
                    <a:bodyPr/>
                    <a:lstStyle/>
                    <a:p>
                      <a:r>
                        <a:rPr lang="en-US" sz="1200"/>
                        <a:t>Inclusionary 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$552,527.00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$100,000.00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$100,000.00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391525"/>
                  </a:ext>
                </a:extLst>
              </a:tr>
              <a:tr h="261830">
                <a:tc>
                  <a:txBody>
                    <a:bodyPr/>
                    <a:lstStyle/>
                    <a:p>
                      <a:r>
                        <a:rPr lang="en-US" sz="1200"/>
                        <a:t>Flex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$1,275,000.00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088289"/>
                  </a:ext>
                </a:extLst>
              </a:tr>
              <a:tr h="436383">
                <a:tc>
                  <a:txBody>
                    <a:bodyPr/>
                    <a:lstStyle/>
                    <a:p>
                      <a:r>
                        <a:rPr lang="en-US" sz="1200"/>
                        <a:t>Pandemic Homelessness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$2,750,000.00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$2,750,000.00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$2,750,000.00 (494 households @30%AMI</a:t>
                      </a:r>
                      <a:r>
                        <a:rPr lang="en-US" sz="1200" b="0"/>
                        <a:t>) </a:t>
                      </a:r>
                      <a:endParaRPr lang="en-U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389142"/>
                  </a:ext>
                </a:extLst>
              </a:tr>
              <a:tr h="261830">
                <a:tc>
                  <a:txBody>
                    <a:bodyPr/>
                    <a:lstStyle/>
                    <a:p>
                      <a:r>
                        <a:rPr lang="en-US" sz="1200"/>
                        <a:t>Administrative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$4,540,373.75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$4,540,373.75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$2,641,146.91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441736"/>
                  </a:ext>
                </a:extLst>
              </a:tr>
              <a:tr h="261830">
                <a:tc>
                  <a:txBody>
                    <a:bodyPr/>
                    <a:lstStyle/>
                    <a:p>
                      <a:r>
                        <a:rPr lang="en-US" sz="1200"/>
                        <a:t>Surplus from prior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Transferred to FY23 budget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185072"/>
                  </a:ext>
                </a:extLst>
              </a:tr>
              <a:tr h="261830">
                <a:tc>
                  <a:txBody>
                    <a:bodyPr/>
                    <a:lstStyle/>
                    <a:p>
                      <a:r>
                        <a:rPr lang="en-US" sz="120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$83,847,085.75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$46,161,913.75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$17,455,102.82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593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7226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20092DA-54A7-4DFD-BBA5-658F2B05EA64}"/>
              </a:ext>
            </a:extLst>
          </p:cNvPr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1436719111"/>
              </p:ext>
            </p:extLst>
          </p:nvPr>
        </p:nvGraphicFramePr>
        <p:xfrm>
          <a:off x="737420" y="1081191"/>
          <a:ext cx="7443020" cy="36166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80648">
                  <a:extLst>
                    <a:ext uri="{9D8B030D-6E8A-4147-A177-3AD203B41FA5}">
                      <a16:colId xmlns:a16="http://schemas.microsoft.com/office/drawing/2014/main" val="408191096"/>
                    </a:ext>
                  </a:extLst>
                </a:gridCol>
                <a:gridCol w="1862372">
                  <a:extLst>
                    <a:ext uri="{9D8B030D-6E8A-4147-A177-3AD203B41FA5}">
                      <a16:colId xmlns:a16="http://schemas.microsoft.com/office/drawing/2014/main" val="2632736446"/>
                    </a:ext>
                  </a:extLst>
                </a:gridCol>
              </a:tblGrid>
              <a:tr h="3882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Categories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 Projects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7698220"/>
                  </a:ext>
                </a:extLst>
              </a:tr>
              <a:tr h="3587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Awards Awarded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0244223"/>
                  </a:ext>
                </a:extLst>
              </a:tr>
              <a:tr h="3587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Due Diligence/Term Negotiations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0746342"/>
                  </a:ext>
                </a:extLst>
              </a:tr>
              <a:tr h="3587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Grant Agreement Draft Sent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9758854"/>
                  </a:ext>
                </a:extLst>
              </a:tr>
              <a:tr h="3587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Audit Review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2175768"/>
                  </a:ext>
                </a:extLst>
              </a:tr>
              <a:tr h="3587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Audit’s Approved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5592756"/>
                  </a:ext>
                </a:extLst>
              </a:tr>
              <a:tr h="3587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BOE Requested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6244198"/>
                  </a:ext>
                </a:extLst>
              </a:tr>
              <a:tr h="3587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BOE Approved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6972929"/>
                  </a:ext>
                </a:extLst>
              </a:tr>
              <a:tr h="3587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Disbursement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2310384"/>
                  </a:ext>
                </a:extLst>
              </a:tr>
              <a:tr h="3587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Compliance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2332730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93512-AF72-4C3E-86BF-A386947AB6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5971" y="228989"/>
            <a:ext cx="3241481" cy="274637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December 23-Award Status Overview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D4E81D-044C-453A-99A0-B7B315254C4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01/23/2024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5075E-E0E0-406E-97E6-92636BECA8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2560785-EDC2-45FF-AA57-DAD2AF32EE60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438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6E93A3-6128-4457-96CC-3C9E10512A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743" y="908344"/>
            <a:ext cx="4498258" cy="3927816"/>
          </a:xfrm>
        </p:spPr>
        <p:txBody>
          <a:bodyPr/>
          <a:lstStyle/>
          <a:p>
            <a:pPr indent="0"/>
            <a:r>
              <a:rPr lang="en-US" sz="1600" dirty="0"/>
              <a:t>New Construction/Preservation of Existing Rental Housing NOFA’s </a:t>
            </a:r>
          </a:p>
          <a:p>
            <a:pPr indent="0"/>
            <a:r>
              <a:rPr lang="en-US" sz="1200" dirty="0"/>
              <a:t>	Round 1,2, 3 &amp; 4 Summary Info</a:t>
            </a:r>
          </a:p>
          <a:p>
            <a:pPr marL="800100" lvl="1"/>
            <a:r>
              <a:rPr lang="en-US" sz="1200" dirty="0"/>
              <a:t>Deal Structuring</a:t>
            </a:r>
          </a:p>
          <a:p>
            <a:pPr marL="800100" lvl="1"/>
            <a:r>
              <a:rPr lang="en-US" sz="1200" dirty="0"/>
              <a:t>Presenting agreements to BOE for approval</a:t>
            </a:r>
          </a:p>
          <a:p>
            <a:pPr marL="800100" lvl="1"/>
            <a:r>
              <a:rPr lang="en-US" sz="1200" dirty="0"/>
              <a:t>Preparing for settlement</a:t>
            </a:r>
          </a:p>
          <a:p>
            <a:pPr indent="0"/>
            <a:r>
              <a:rPr lang="en-US" sz="1200" dirty="0"/>
              <a:t>	Round 5</a:t>
            </a:r>
          </a:p>
          <a:p>
            <a:pPr marL="800100" lvl="1"/>
            <a:r>
              <a:rPr lang="en-US" sz="1200" dirty="0"/>
              <a:t>Rental NOFA was up for public comments</a:t>
            </a:r>
          </a:p>
          <a:p>
            <a:pPr marL="800100" lvl="1"/>
            <a:r>
              <a:rPr lang="en-US" sz="1200" dirty="0"/>
              <a:t>Public comments was accepted until December 19</a:t>
            </a:r>
            <a:r>
              <a:rPr lang="en-US" sz="1200" baseline="30000" dirty="0"/>
              <a:t>th</a:t>
            </a:r>
            <a:endParaRPr lang="en-US" sz="1200" dirty="0"/>
          </a:p>
          <a:p>
            <a:pPr marL="800100" lvl="1"/>
            <a:r>
              <a:rPr lang="en-US" sz="1200" dirty="0"/>
              <a:t>Public comment summary was sent around to all the commissioners for their review and comments.</a:t>
            </a:r>
          </a:p>
          <a:p>
            <a:pPr marL="800100" lvl="1"/>
            <a:r>
              <a:rPr lang="en-US" sz="1200" dirty="0"/>
              <a:t>The NOFA will open February 2, 2024</a:t>
            </a:r>
          </a:p>
          <a:p>
            <a:pPr marL="800100" lvl="1"/>
            <a:r>
              <a:rPr lang="en-US" sz="1200" dirty="0"/>
              <a:t>DHCD will be making up to $7 million available</a:t>
            </a:r>
          </a:p>
          <a:p>
            <a:pPr marL="800100" lvl="1"/>
            <a:r>
              <a:rPr lang="en-US" sz="1200" dirty="0"/>
              <a:t>1 million of that money will be set aside for Community Land Trust rental projects</a:t>
            </a:r>
          </a:p>
          <a:p>
            <a:pPr marL="800100" lvl="1"/>
            <a:endParaRPr lang="en-US" sz="1200" dirty="0"/>
          </a:p>
          <a:p>
            <a:pPr lvl="1" indent="0">
              <a:buNone/>
            </a:pPr>
            <a:endParaRPr lang="en-US" sz="1200" dirty="0"/>
          </a:p>
          <a:p>
            <a:pPr lvl="1" indent="0">
              <a:buNone/>
            </a:pPr>
            <a:endParaRPr lang="en-US" sz="1200" dirty="0"/>
          </a:p>
          <a:p>
            <a:pPr indent="0"/>
            <a:endParaRPr lang="en-US" sz="1200" dirty="0"/>
          </a:p>
          <a:p>
            <a:pPr indent="0"/>
            <a:endParaRPr lang="en-US" sz="1200" dirty="0"/>
          </a:p>
          <a:p>
            <a:pPr indent="0"/>
            <a:r>
              <a:rPr lang="en-US" sz="1200" dirty="0"/>
              <a:t>						</a:t>
            </a:r>
          </a:p>
          <a:p>
            <a:pPr marL="800100" lvl="1"/>
            <a:endParaRPr lang="en-US" sz="1200" dirty="0"/>
          </a:p>
          <a:p>
            <a:pPr marL="800100" lvl="1"/>
            <a:endParaRPr lang="en-US" sz="1200" dirty="0"/>
          </a:p>
          <a:p>
            <a:pPr lvl="1" indent="0">
              <a:buNone/>
            </a:pPr>
            <a:endParaRPr lang="en-US" sz="1200" dirty="0"/>
          </a:p>
          <a:p>
            <a:pPr marL="800100" lvl="1"/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  <a:p>
            <a:pPr indent="0"/>
            <a:endParaRPr lang="en-US" sz="1200" dirty="0"/>
          </a:p>
          <a:p>
            <a:pPr indent="0"/>
            <a:endParaRPr lang="en-US" sz="1200" dirty="0"/>
          </a:p>
          <a:p>
            <a:pPr marL="457200" lvl="1" indent="0">
              <a:buNone/>
            </a:pPr>
            <a:endParaRPr lang="en-US" sz="1200" b="0" dirty="0"/>
          </a:p>
          <a:p>
            <a:pPr lvl="1"/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  <a:p>
            <a:pPr lvl="1"/>
            <a:endParaRPr lang="en-US" sz="1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A943A-2F35-437B-B41F-81E981991C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05878" y="228989"/>
            <a:ext cx="6611575" cy="233329"/>
          </a:xfrm>
        </p:spPr>
        <p:txBody>
          <a:bodyPr/>
          <a:lstStyle/>
          <a:p>
            <a:r>
              <a:rPr lang="en-US"/>
              <a:t> NOFA INFORMATION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722BF-C843-40A2-A19C-203430254D3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72BE94-206C-4CCF-9025-E0DB3E1293FA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33A94CC-6C9D-472D-98A7-4F1BC7D87A6B}"/>
              </a:ext>
            </a:extLst>
          </p:cNvPr>
          <p:cNvSpPr txBox="1">
            <a:spLocks/>
          </p:cNvSpPr>
          <p:nvPr/>
        </p:nvSpPr>
        <p:spPr>
          <a:xfrm>
            <a:off x="73742" y="4836160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>
              <a:defRPr/>
            </a:pPr>
            <a:r>
              <a:rPr lang="en-US" altLang="en-US" dirty="0"/>
              <a:t>01/23/2024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730227-54B5-4026-A504-52EEEA4C4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961" y="908344"/>
            <a:ext cx="4000839" cy="385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97916"/>
      </p:ext>
    </p:extLst>
  </p:cSld>
  <p:clrMapOvr>
    <a:masterClrMapping/>
  </p:clrMapOvr>
</p:sld>
</file>

<file path=ppt/theme/theme1.xml><?xml version="1.0" encoding="utf-8"?>
<a:theme xmlns:a="http://schemas.openxmlformats.org/drawingml/2006/main" name="NYU Master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cd7e115-a658-457e-b666-029e01dbcb60">
      <UserInfo>
        <DisplayName>Glass, Lori (DHCD)</DisplayName>
        <AccountId>175</AccountId>
        <AccountType/>
      </UserInfo>
      <UserInfo>
        <DisplayName>Stanford, Paul (DHCD)</DisplayName>
        <AccountId>168</AccountId>
        <AccountType/>
      </UserInfo>
      <UserInfo>
        <DisplayName>Estrada El, Stephani (DHCD)</DisplayName>
        <AccountId>12</AccountId>
        <AccountType/>
      </UserInfo>
    </SharedWithUsers>
    <_activity xmlns="27ece38f-50cd-4edc-910a-3b3b1bee45f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ADD6BA2C23DA408126A014D8A78B3F" ma:contentTypeVersion="17" ma:contentTypeDescription="Create a new document." ma:contentTypeScope="" ma:versionID="08a4e1b6c31284ba440dde240854735f">
  <xsd:schema xmlns:xsd="http://www.w3.org/2001/XMLSchema" xmlns:xs="http://www.w3.org/2001/XMLSchema" xmlns:p="http://schemas.microsoft.com/office/2006/metadata/properties" xmlns:ns3="27ece38f-50cd-4edc-910a-3b3b1bee45ff" xmlns:ns4="bcd7e115-a658-457e-b666-029e01dbcb60" targetNamespace="http://schemas.microsoft.com/office/2006/metadata/properties" ma:root="true" ma:fieldsID="0ebceeb73e43987bdac7c679215db734" ns3:_="" ns4:_="">
    <xsd:import namespace="27ece38f-50cd-4edc-910a-3b3b1bee45ff"/>
    <xsd:import namespace="bcd7e115-a658-457e-b666-029e01dbcb6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_activity" minOccurs="0"/>
                <xsd:element ref="ns3:MediaLengthInSeconds" minOccurs="0"/>
                <xsd:element ref="ns3:MediaServiceLocation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ece38f-50cd-4edc-910a-3b3b1bee45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7e115-a658-457e-b666-029e01dbcb6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191050-25D2-4FFD-B072-F69C5E8F42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85CF4F-B3D3-4B61-AFCA-B2A957881970}">
  <ds:schemaRefs>
    <ds:schemaRef ds:uri="http://schemas.openxmlformats.org/package/2006/metadata/core-properties"/>
    <ds:schemaRef ds:uri="bcd7e115-a658-457e-b666-029e01dbcb60"/>
    <ds:schemaRef ds:uri="http://schemas.microsoft.com/office/infopath/2007/PartnerControls"/>
    <ds:schemaRef ds:uri="http://schemas.microsoft.com/office/2006/documentManagement/types"/>
    <ds:schemaRef ds:uri="27ece38f-50cd-4edc-910a-3b3b1bee45ff"/>
    <ds:schemaRef ds:uri="http://www.w3.org/XML/1998/namespace"/>
    <ds:schemaRef ds:uri="http://purl.org/dc/dcmitype/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DBF8580-A0F7-4928-94C4-F27A297FEA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ece38f-50cd-4edc-910a-3b3b1bee45ff"/>
    <ds:schemaRef ds:uri="bcd7e115-a658-457e-b666-029e01dbcb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16005</TotalTime>
  <Words>888</Words>
  <Application>Microsoft Office PowerPoint</Application>
  <PresentationFormat>On-screen Show (16:9)</PresentationFormat>
  <Paragraphs>278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ＭＳ Ｐゴシック</vt:lpstr>
      <vt:lpstr>Arial</vt:lpstr>
      <vt:lpstr>Calibri</vt:lpstr>
      <vt:lpstr>Courier New</vt:lpstr>
      <vt:lpstr>Lato Black</vt:lpstr>
      <vt:lpstr>Times New Roman</vt:lpstr>
      <vt:lpstr>URW DIN</vt:lpstr>
      <vt:lpstr>Wingdings</vt:lpstr>
      <vt:lpstr>NYU Master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Johnnie Mobley</dc:creator>
  <cp:lastModifiedBy>Word, Krystle (DHCD)</cp:lastModifiedBy>
  <cp:revision>97</cp:revision>
  <cp:lastPrinted>2023-12-12T18:21:45Z</cp:lastPrinted>
  <dcterms:created xsi:type="dcterms:W3CDTF">2020-07-24T05:41:01Z</dcterms:created>
  <dcterms:modified xsi:type="dcterms:W3CDTF">2024-06-26T18:19:16Z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0x0101007DADD6BA2C23DA408126A014D8A78B3F</vt:lpwstr>
  </property>
  <property fmtid="{D5CDD505-2E9C-101B-9397-08002B2CF9AE}" pid="3" name="MediaServiceImageTags">
    <vt:lpwstr/>
  </property>
</Properties>
</file>